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ags/tag1.xml" ContentType="application/vnd.openxmlformats-officedocument.presentationml.tags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0"/>
  </p:notesMasterIdLst>
  <p:sldIdLst>
    <p:sldId id="257" r:id="rId2"/>
    <p:sldId id="259" r:id="rId3"/>
    <p:sldId id="260" r:id="rId4"/>
    <p:sldId id="283" r:id="rId5"/>
    <p:sldId id="284" r:id="rId6"/>
    <p:sldId id="281" r:id="rId7"/>
    <p:sldId id="285" r:id="rId8"/>
    <p:sldId id="286" r:id="rId9"/>
    <p:sldId id="287" r:id="rId10"/>
    <p:sldId id="290" r:id="rId11"/>
    <p:sldId id="288" r:id="rId12"/>
    <p:sldId id="291" r:id="rId13"/>
    <p:sldId id="292" r:id="rId14"/>
    <p:sldId id="282" r:id="rId15"/>
    <p:sldId id="269" r:id="rId16"/>
    <p:sldId id="272" r:id="rId17"/>
    <p:sldId id="280" r:id="rId18"/>
    <p:sldId id="258" r:id="rId19"/>
  </p:sldIdLst>
  <p:sldSz cx="12192000" cy="6858000"/>
  <p:notesSz cx="6858000" cy="9144000"/>
  <p:embeddedFontLst>
    <p:embeddedFont>
      <p:font typeface="等线" panose="02010600030101010101" pitchFamily="2" charset="-122"/>
      <p:regular r:id="rId21"/>
      <p:bold r:id="rId22"/>
    </p:embeddedFont>
    <p:embeddedFont>
      <p:font typeface="等线 Light" panose="02010600030101010101" pitchFamily="2" charset="-122"/>
      <p:regular r:id="rId23"/>
    </p:embeddedFont>
    <p:embeddedFont>
      <p:font typeface="三极正朗黑简体" panose="02010600030101010101" charset="-122"/>
      <p:regular r:id="rId24"/>
    </p:embeddedFont>
    <p:embeddedFont>
      <p:font typeface="思源黑体 CN Bold" panose="02010600030101010101" charset="-122"/>
      <p:bold r:id="rId25"/>
    </p:embeddedFont>
    <p:embeddedFont>
      <p:font typeface="思源黑体 CN Normal" panose="02010600030101010101" charset="-122"/>
      <p:regular r:id="rId26"/>
    </p:embeddedFont>
    <p:embeddedFont>
      <p:font typeface="思源黑体 CN Regular" panose="02010600030101010101" charset="-122"/>
      <p:regular r:id="rId27"/>
    </p:embeddedFont>
    <p:embeddedFont>
      <p:font typeface="微软雅黑" panose="020B0503020204020204" pitchFamily="34" charset="-122"/>
      <p:regular r:id="rId28"/>
      <p:bold r:id="rId29"/>
    </p:embeddedFont>
    <p:embeddedFont>
      <p:font typeface="Calibri" panose="020F0502020204030204" pitchFamily="34" charset="0"/>
      <p:regular r:id="rId30"/>
      <p:bold r:id="rId31"/>
      <p:italic r:id="rId32"/>
      <p:boldItalic r:id="rId33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5" userDrawn="1">
          <p15:clr>
            <a:srgbClr val="A4A3A4"/>
          </p15:clr>
        </p15:guide>
        <p15:guide id="2" orient="horz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079"/>
    <a:srgbClr val="FFB72B"/>
    <a:srgbClr val="E6E6E6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>
        <p:scale>
          <a:sx n="81" d="100"/>
          <a:sy n="81" d="100"/>
        </p:scale>
        <p:origin x="-101" y="288"/>
      </p:cViewPr>
      <p:guideLst>
        <p:guide pos="415"/>
        <p:guide orient="horz" pos="38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21" Type="http://schemas.openxmlformats.org/officeDocument/2006/relationships/font" Target="fonts/font1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hdphoto1.wdp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97FC0-7F7A-43E9-8EDE-765CDFEF6E8D}" type="datetimeFigureOut">
              <a:rPr lang="zh-CN" altLang="en-US" smtClean="0"/>
              <a:t>2022/11/13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B7A39D-3F26-452D-8261-B4DF537D02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3090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AD8240-3148-4746-BA4B-7B32B016BA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51CC32A-496B-42D5-8EC6-30D10EB5C1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F25E7C-B1D9-4999-8D1F-ED84C4EE9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334D2-80BA-43DA-8D6B-8368FAAF5157}" type="datetime1">
              <a:rPr lang="zh-CN" altLang="en-US" smtClean="0"/>
              <a:t>2022/11/13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8A7BBD-E847-449A-AA53-B3DBD3F53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910074-A50B-4F6C-9D3A-997C16815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8359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9222988-F7A5-40D8-93C2-FFC76DD6F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90236-D020-4DC9-BA9A-1093241FE645}" type="datetime1">
              <a:rPr lang="zh-CN" altLang="en-US" smtClean="0"/>
              <a:t>2022/11/13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09A7AB5-A93E-4BB9-B456-29E36D7D4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06456C9-71B0-4254-B323-89F5CF60F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6335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429047F-5DE1-40DA-AC24-00876ED9E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D65A70-6F68-4B83-92A0-6D80F28C95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1EB68C-B904-4D82-949D-22E3B851D4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8300A6-3EC8-4CAB-A89A-56410109DFA8}" type="datetime1">
              <a:rPr lang="zh-CN" altLang="en-US" smtClean="0"/>
              <a:t>2022/11/13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6AE24F-59F4-4360-AE82-7A8125C362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A32B3F-6528-4220-A583-FE0D755461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页面-上">
            <a:extLst>
              <a:ext uri="{FF2B5EF4-FFF2-40B4-BE49-F238E27FC236}">
                <a16:creationId xmlns:a16="http://schemas.microsoft.com/office/drawing/2014/main" id="{287EAB18-0589-4427-A798-FDBA81E27588}"/>
              </a:ext>
            </a:extLst>
          </p:cNvPr>
          <p:cNvSpPr/>
          <p:nvPr userDrawn="1"/>
        </p:nvSpPr>
        <p:spPr>
          <a:xfrm>
            <a:off x="5778500" y="-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页面-下">
            <a:extLst>
              <a:ext uri="{FF2B5EF4-FFF2-40B4-BE49-F238E27FC236}">
                <a16:creationId xmlns:a16="http://schemas.microsoft.com/office/drawing/2014/main" id="{8F155A47-E696-4AF1-A58C-155C08617DCC}"/>
              </a:ext>
            </a:extLst>
          </p:cNvPr>
          <p:cNvSpPr/>
          <p:nvPr userDrawn="1"/>
        </p:nvSpPr>
        <p:spPr>
          <a:xfrm>
            <a:off x="5778500" y="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0311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3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4.xml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5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6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7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8.xml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.xml"/><Relationship Id="rId1" Type="http://schemas.openxmlformats.org/officeDocument/2006/relationships/themeOverride" Target="../theme/themeOverride5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6.xml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C5377921-681C-AE37-0768-79CEBF7FF9CD}"/>
              </a:ext>
            </a:extLst>
          </p:cNvPr>
          <p:cNvGrpSpPr/>
          <p:nvPr/>
        </p:nvGrpSpPr>
        <p:grpSpPr>
          <a:xfrm flipV="1">
            <a:off x="-183607" y="2453424"/>
            <a:ext cx="4137615" cy="4651319"/>
            <a:chOff x="-183607" y="-549614"/>
            <a:chExt cx="4137615" cy="4651319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FF6E4C92-197B-4326-F8C3-A03E27BD5408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25" name="直角三角形 24">
                <a:extLst>
                  <a:ext uri="{FF2B5EF4-FFF2-40B4-BE49-F238E27FC236}">
                    <a16:creationId xmlns:a16="http://schemas.microsoft.com/office/drawing/2014/main" id="{3A67B56B-AAB4-0900-919A-4D2F9556339C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平行四边形 9">
                <a:extLst>
                  <a:ext uri="{FF2B5EF4-FFF2-40B4-BE49-F238E27FC236}">
                    <a16:creationId xmlns:a16="http://schemas.microsoft.com/office/drawing/2014/main" id="{0EA15918-C58F-74EA-5284-D260ECB29EB8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23" name="直角三角形 22">
              <a:extLst>
                <a:ext uri="{FF2B5EF4-FFF2-40B4-BE49-F238E27FC236}">
                  <a16:creationId xmlns:a16="http://schemas.microsoft.com/office/drawing/2014/main" id="{DFC3A0FB-FC6C-122A-4610-7A9431B581C6}"/>
                </a:ext>
              </a:extLst>
            </p:cNvPr>
            <p:cNvSpPr/>
            <p:nvPr/>
          </p:nvSpPr>
          <p:spPr>
            <a:xfrm flipV="1">
              <a:off x="-36646" y="-357027"/>
              <a:ext cx="2697455" cy="3040239"/>
            </a:xfrm>
            <a:prstGeom prst="rtTriangl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A829AF65-D486-42F8-4752-A0317CED9D9A}"/>
                </a:ext>
              </a:extLst>
            </p:cNvPr>
            <p:cNvGrpSpPr/>
            <p:nvPr/>
          </p:nvGrpSpPr>
          <p:grpSpPr>
            <a:xfrm flipH="1" flipV="1">
              <a:off x="-30761" y="-267700"/>
              <a:ext cx="3717625" cy="2652260"/>
              <a:chOff x="8474375" y="4505739"/>
              <a:chExt cx="3717625" cy="2652260"/>
            </a:xfrm>
          </p:grpSpPr>
          <p:sp>
            <p:nvSpPr>
              <p:cNvPr id="21" name="直角三角形 20">
                <a:extLst>
                  <a:ext uri="{FF2B5EF4-FFF2-40B4-BE49-F238E27FC236}">
                    <a16:creationId xmlns:a16="http://schemas.microsoft.com/office/drawing/2014/main" id="{AA51653A-46EE-1935-EF9B-94C57317B75E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平行四边形 9">
                <a:extLst>
                  <a:ext uri="{FF2B5EF4-FFF2-40B4-BE49-F238E27FC236}">
                    <a16:creationId xmlns:a16="http://schemas.microsoft.com/office/drawing/2014/main" id="{B31ED87A-2082-8037-CB80-134A987648B2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solidFill>
                <a:srgbClr val="0B40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4CB689D2-C53C-1FE4-A73F-342A76575723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" name="矩形: 圆角 19">
              <a:extLst>
                <a:ext uri="{FF2B5EF4-FFF2-40B4-BE49-F238E27FC236}">
                  <a16:creationId xmlns:a16="http://schemas.microsoft.com/office/drawing/2014/main" id="{1DCDFCAB-693F-6B40-B1CB-990AC8AE6448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8ADACC8-7F66-5F97-FEC9-1D01FCE2F400}"/>
              </a:ext>
            </a:extLst>
          </p:cNvPr>
          <p:cNvGrpSpPr/>
          <p:nvPr/>
        </p:nvGrpSpPr>
        <p:grpSpPr>
          <a:xfrm flipH="1">
            <a:off x="8228556" y="-549614"/>
            <a:ext cx="4137615" cy="4651319"/>
            <a:chOff x="-183607" y="-549614"/>
            <a:chExt cx="4137615" cy="4651319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C9A7F61-622A-B9EA-3A09-1641EBACE118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40" name="直角三角形 39">
                <a:extLst>
                  <a:ext uri="{FF2B5EF4-FFF2-40B4-BE49-F238E27FC236}">
                    <a16:creationId xmlns:a16="http://schemas.microsoft.com/office/drawing/2014/main" id="{0E5320A7-5629-0CC2-E91B-4A53F0FC192F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平行四边形 9">
                <a:extLst>
                  <a:ext uri="{FF2B5EF4-FFF2-40B4-BE49-F238E27FC236}">
                    <a16:creationId xmlns:a16="http://schemas.microsoft.com/office/drawing/2014/main" id="{144BDE6F-9047-2A88-D40B-E3D705D15D53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34" name="直角三角形 33">
              <a:extLst>
                <a:ext uri="{FF2B5EF4-FFF2-40B4-BE49-F238E27FC236}">
                  <a16:creationId xmlns:a16="http://schemas.microsoft.com/office/drawing/2014/main" id="{BE692BB1-DDCB-3EBB-AA77-753724984213}"/>
                </a:ext>
              </a:extLst>
            </p:cNvPr>
            <p:cNvSpPr/>
            <p:nvPr/>
          </p:nvSpPr>
          <p:spPr>
            <a:xfrm flipV="1">
              <a:off x="-36646" y="-357027"/>
              <a:ext cx="2697455" cy="3040239"/>
            </a:xfrm>
            <a:prstGeom prst="rtTriangl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7DB2DF17-83FB-70A8-B538-09E13EB3072B}"/>
                </a:ext>
              </a:extLst>
            </p:cNvPr>
            <p:cNvGrpSpPr/>
            <p:nvPr/>
          </p:nvGrpSpPr>
          <p:grpSpPr>
            <a:xfrm flipH="1" flipV="1">
              <a:off x="-30761" y="-267700"/>
              <a:ext cx="3717625" cy="2652260"/>
              <a:chOff x="8474375" y="4505739"/>
              <a:chExt cx="3717625" cy="2652260"/>
            </a:xfrm>
          </p:grpSpPr>
          <p:sp>
            <p:nvSpPr>
              <p:cNvPr id="38" name="直角三角形 37">
                <a:extLst>
                  <a:ext uri="{FF2B5EF4-FFF2-40B4-BE49-F238E27FC236}">
                    <a16:creationId xmlns:a16="http://schemas.microsoft.com/office/drawing/2014/main" id="{8DAEC3D0-EF5B-9634-8BB2-8F5CC4D308FC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平行四边形 9">
                <a:extLst>
                  <a:ext uri="{FF2B5EF4-FFF2-40B4-BE49-F238E27FC236}">
                    <a16:creationId xmlns:a16="http://schemas.microsoft.com/office/drawing/2014/main" id="{E0924368-2CBA-FD66-F7FB-2DF184A9568D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solidFill>
                <a:srgbClr val="0B40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BBF7F05C-A3F7-34E3-ECBD-CCE8CD8F58D7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0336B900-DD17-8823-3499-88782A9A55F5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803356FF-CF9D-8A3A-B655-80C3D1C63DB5}"/>
              </a:ext>
            </a:extLst>
          </p:cNvPr>
          <p:cNvSpPr txBox="1"/>
          <p:nvPr/>
        </p:nvSpPr>
        <p:spPr>
          <a:xfrm>
            <a:off x="3691582" y="1745342"/>
            <a:ext cx="48088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B4079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城跑 小程序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0EB608F-5F4D-FD9B-BFDA-43BC546D731E}"/>
              </a:ext>
            </a:extLst>
          </p:cNvPr>
          <p:cNvSpPr txBox="1"/>
          <p:nvPr/>
        </p:nvSpPr>
        <p:spPr>
          <a:xfrm>
            <a:off x="1412964" y="2563131"/>
            <a:ext cx="93566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三极正朗黑简体" panose="00000500000000000000" pitchFamily="2" charset="-122"/>
                <a:ea typeface="三极正朗黑简体" panose="00000500000000000000" pitchFamily="2" charset="-122"/>
              </a:rPr>
              <a:t>总体设计报告</a:t>
            </a:r>
          </a:p>
        </p:txBody>
      </p: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03571542-F5A0-0412-1925-680089B14782}"/>
              </a:ext>
            </a:extLst>
          </p:cNvPr>
          <p:cNvGrpSpPr/>
          <p:nvPr/>
        </p:nvGrpSpPr>
        <p:grpSpPr>
          <a:xfrm flipH="1">
            <a:off x="617546" y="413751"/>
            <a:ext cx="362537" cy="333828"/>
            <a:chOff x="11495315" y="413751"/>
            <a:chExt cx="362537" cy="333828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27A82D3F-A759-7AF5-6E78-307211CB7EEA}"/>
                </a:ext>
              </a:extLst>
            </p:cNvPr>
            <p:cNvSpPr/>
            <p:nvPr/>
          </p:nvSpPr>
          <p:spPr>
            <a:xfrm>
              <a:off x="11495315" y="413751"/>
              <a:ext cx="333828" cy="333828"/>
            </a:xfrm>
            <a:prstGeom prst="ellips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4DB733BA-BC3A-870B-2AB3-8D588CEE963A}"/>
                </a:ext>
              </a:extLst>
            </p:cNvPr>
            <p:cNvSpPr/>
            <p:nvPr/>
          </p:nvSpPr>
          <p:spPr>
            <a:xfrm>
              <a:off x="11733440" y="413751"/>
              <a:ext cx="124412" cy="124412"/>
            </a:xfrm>
            <a:prstGeom prst="ellips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FFA54190-EAAE-4CA7-2910-EC8255AF2DCE}"/>
              </a:ext>
            </a:extLst>
          </p:cNvPr>
          <p:cNvGrpSpPr/>
          <p:nvPr/>
        </p:nvGrpSpPr>
        <p:grpSpPr>
          <a:xfrm>
            <a:off x="3250543" y="1997685"/>
            <a:ext cx="5690914" cy="266700"/>
            <a:chOff x="3345793" y="1734207"/>
            <a:chExt cx="5690914" cy="266700"/>
          </a:xfrm>
        </p:grpSpPr>
        <p:sp>
          <p:nvSpPr>
            <p:cNvPr id="49" name="等腰三角形 48">
              <a:extLst>
                <a:ext uri="{FF2B5EF4-FFF2-40B4-BE49-F238E27FC236}">
                  <a16:creationId xmlns:a16="http://schemas.microsoft.com/office/drawing/2014/main" id="{ACE7E705-FFF7-84DA-8210-97981757A2A2}"/>
                </a:ext>
              </a:extLst>
            </p:cNvPr>
            <p:cNvSpPr/>
            <p:nvPr/>
          </p:nvSpPr>
          <p:spPr>
            <a:xfrm rot="16200000">
              <a:off x="8788400" y="1752600"/>
              <a:ext cx="266700" cy="229914"/>
            </a:xfrm>
            <a:prstGeom prst="triangl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等腰三角形 49">
              <a:extLst>
                <a:ext uri="{FF2B5EF4-FFF2-40B4-BE49-F238E27FC236}">
                  <a16:creationId xmlns:a16="http://schemas.microsoft.com/office/drawing/2014/main" id="{1BE80989-6576-BD73-3425-6AA8F8844A90}"/>
                </a:ext>
              </a:extLst>
            </p:cNvPr>
            <p:cNvSpPr/>
            <p:nvPr/>
          </p:nvSpPr>
          <p:spPr>
            <a:xfrm rot="5400000" flipH="1">
              <a:off x="3327400" y="1752600"/>
              <a:ext cx="266700" cy="229914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BBC98EEA-95E6-8C6D-A864-8C2CAF5A02A1}"/>
              </a:ext>
            </a:extLst>
          </p:cNvPr>
          <p:cNvGrpSpPr/>
          <p:nvPr/>
        </p:nvGrpSpPr>
        <p:grpSpPr>
          <a:xfrm>
            <a:off x="4206218" y="4988402"/>
            <a:ext cx="5460034" cy="369332"/>
            <a:chOff x="4318000" y="5507944"/>
            <a:chExt cx="4467968" cy="369332"/>
          </a:xfrm>
        </p:grpSpPr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C5D6E238-9D46-3565-3105-EE85104058A8}"/>
                </a:ext>
              </a:extLst>
            </p:cNvPr>
            <p:cNvGrpSpPr/>
            <p:nvPr/>
          </p:nvGrpSpPr>
          <p:grpSpPr>
            <a:xfrm>
              <a:off x="4318000" y="5507944"/>
              <a:ext cx="4467968" cy="369332"/>
              <a:chOff x="4318000" y="5507944"/>
              <a:chExt cx="4467968" cy="369332"/>
            </a:xfrm>
          </p:grpSpPr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2AE77A00-7EC7-62F0-3456-643126CC3737}"/>
                  </a:ext>
                </a:extLst>
              </p:cNvPr>
              <p:cNvSpPr/>
              <p:nvPr/>
            </p:nvSpPr>
            <p:spPr>
              <a:xfrm>
                <a:off x="4318000" y="5527510"/>
                <a:ext cx="330200" cy="330200"/>
              </a:xfrm>
              <a:prstGeom prst="ellipse">
                <a:avLst/>
              </a:prstGeom>
              <a:solidFill>
                <a:srgbClr val="FFB72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文本框 55">
                <a:extLst>
                  <a:ext uri="{FF2B5EF4-FFF2-40B4-BE49-F238E27FC236}">
                    <a16:creationId xmlns:a16="http://schemas.microsoft.com/office/drawing/2014/main" id="{0D0A44D0-A2A8-083E-D7F8-CAEFF15B298C}"/>
                  </a:ext>
                </a:extLst>
              </p:cNvPr>
              <p:cNvSpPr txBox="1"/>
              <p:nvPr/>
            </p:nvSpPr>
            <p:spPr>
              <a:xfrm>
                <a:off x="4697646" y="5507944"/>
                <a:ext cx="408832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小组成员：郑宇博 </a:t>
                </a:r>
                <a:r>
                  <a:rPr lang="en-US" altLang="zh-CN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  </a:t>
                </a:r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徐韩 黄剑炜</a:t>
                </a:r>
              </a:p>
            </p:txBody>
          </p:sp>
        </p:grpSp>
        <p:sp>
          <p:nvSpPr>
            <p:cNvPr id="59" name="箭头: V 形 58">
              <a:extLst>
                <a:ext uri="{FF2B5EF4-FFF2-40B4-BE49-F238E27FC236}">
                  <a16:creationId xmlns:a16="http://schemas.microsoft.com/office/drawing/2014/main" id="{01974B70-3F10-57FB-E940-324CF583677D}"/>
                </a:ext>
              </a:extLst>
            </p:cNvPr>
            <p:cNvSpPr/>
            <p:nvPr/>
          </p:nvSpPr>
          <p:spPr>
            <a:xfrm>
              <a:off x="4419600" y="5638800"/>
              <a:ext cx="126206" cy="126206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11330653" y="47624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5" name="任意多边形: 形状 64">
            <a:extLst>
              <a:ext uri="{FF2B5EF4-FFF2-40B4-BE49-F238E27FC236}">
                <a16:creationId xmlns:a16="http://schemas.microsoft.com/office/drawing/2014/main" id="{49406089-C15F-4F4C-C5E1-CA6BE6ABF963}"/>
              </a:ext>
            </a:extLst>
          </p:cNvPr>
          <p:cNvSpPr/>
          <p:nvPr/>
        </p:nvSpPr>
        <p:spPr>
          <a:xfrm>
            <a:off x="802353" y="18541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8B2A5EE-970B-7095-B62C-3A0C7ADD9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68143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1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43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5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  <p:bldP spid="64" grpId="0" animBg="1"/>
      <p:bldP spid="6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体系结构设计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54FD032-A73B-521D-D3FB-C38D8DAD8B97}"/>
              </a:ext>
            </a:extLst>
          </p:cNvPr>
          <p:cNvSpPr txBox="1"/>
          <p:nvPr/>
        </p:nvSpPr>
        <p:spPr>
          <a:xfrm>
            <a:off x="339117" y="1209254"/>
            <a:ext cx="580800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程序</a:t>
            </a:r>
            <a:r>
              <a:rPr lang="en-US" altLang="zh-CN" sz="2800" b="1" dirty="0"/>
              <a:t>(</a:t>
            </a:r>
            <a:r>
              <a:rPr lang="zh-CN" altLang="en-US" sz="2800" b="1" dirty="0"/>
              <a:t>模块</a:t>
            </a:r>
            <a:r>
              <a:rPr lang="en-US" altLang="zh-CN" sz="2800" b="1" dirty="0"/>
              <a:t>)</a:t>
            </a:r>
            <a:r>
              <a:rPr lang="zh-CN" altLang="en-US" sz="2800" b="1" dirty="0"/>
              <a:t>层次结构关系：管理员端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F956D1B-F7F0-69C9-7939-55CEB0EA865C}"/>
              </a:ext>
            </a:extLst>
          </p:cNvPr>
          <p:cNvSpPr txBox="1"/>
          <p:nvPr/>
        </p:nvSpPr>
        <p:spPr>
          <a:xfrm>
            <a:off x="400942" y="1853976"/>
            <a:ext cx="544892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zh-CN" altLang="en-US" kern="100" dirty="0">
                <a:latin typeface="等线" panose="02010600030101010101" pitchFamily="2" charset="-122"/>
                <a:cs typeface="Times New Roman" panose="02020603050405020304" pitchFamily="18" charset="0"/>
              </a:rPr>
              <a:t>  管理员端中，具有如下功能模块：主页，用户管理模块，任务管理模块，申诉管理模块，用户建议管理模块，日志管理模块和管理员管理模块。</a:t>
            </a:r>
          </a:p>
          <a:p>
            <a:pPr algn="just"/>
            <a:r>
              <a:rPr lang="zh-CN" altLang="en-US" kern="100" dirty="0">
                <a:latin typeface="等线" panose="02010600030101010101" pitchFamily="2" charset="-122"/>
                <a:cs typeface="Times New Roman" panose="02020603050405020304" pitchFamily="18" charset="0"/>
              </a:rPr>
              <a:t>  主页模块具有查看和发布功能，管理员端可以发布公告，以便其他用户知晓。</a:t>
            </a:r>
          </a:p>
          <a:p>
            <a:pPr algn="just"/>
            <a:r>
              <a:rPr lang="zh-CN" altLang="en-US" kern="100" dirty="0">
                <a:latin typeface="等线" panose="02010600030101010101" pitchFamily="2" charset="-122"/>
                <a:cs typeface="Times New Roman" panose="02020603050405020304" pitchFamily="18" charset="0"/>
              </a:rPr>
              <a:t>  用户管理模块具有搜索，修改，删除和添加功能，管理员可以对数据库的用户信息记录进行增删查功能。</a:t>
            </a:r>
          </a:p>
          <a:p>
            <a:pPr algn="just"/>
            <a:r>
              <a:rPr lang="zh-CN" altLang="en-US" kern="100" dirty="0">
                <a:latin typeface="等线" panose="02010600030101010101" pitchFamily="2" charset="-122"/>
                <a:cs typeface="Times New Roman" panose="02020603050405020304" pitchFamily="18" charset="0"/>
              </a:rPr>
              <a:t>  任务管理模块具有搜索，修改，删除和添加功能，    管理员可以对数据库的任务记录进行增删查功能。</a:t>
            </a:r>
          </a:p>
          <a:p>
            <a:pPr algn="just"/>
            <a:r>
              <a:rPr lang="zh-CN" altLang="en-US" kern="100" dirty="0">
                <a:latin typeface="等线" panose="02010600030101010101" pitchFamily="2" charset="-122"/>
                <a:cs typeface="Times New Roman" panose="02020603050405020304" pitchFamily="18" charset="0"/>
              </a:rPr>
              <a:t>  申诉模块查看用户申诉信息，并对其进行处理。</a:t>
            </a:r>
          </a:p>
          <a:p>
            <a:pPr algn="just"/>
            <a:r>
              <a:rPr lang="zh-CN" altLang="en-US" kern="100" dirty="0">
                <a:latin typeface="等线" panose="02010600030101010101" pitchFamily="2" charset="-122"/>
                <a:cs typeface="Times New Roman" panose="02020603050405020304" pitchFamily="18" charset="0"/>
              </a:rPr>
              <a:t>  用户建议管理模块可以查看用户的建议，以进行更新或维护。</a:t>
            </a:r>
          </a:p>
          <a:p>
            <a:pPr algn="just"/>
            <a:r>
              <a:rPr lang="zh-CN" altLang="en-US" kern="100" dirty="0">
                <a:latin typeface="等线" panose="02010600030101010101" pitchFamily="2" charset="-122"/>
                <a:cs typeface="Times New Roman" panose="02020603050405020304" pitchFamily="18" charset="0"/>
              </a:rPr>
              <a:t>  日志管理具有查看功能，可以查看用户登陆记录。</a:t>
            </a:r>
          </a:p>
          <a:p>
            <a:endParaRPr lang="zh-CN" altLang="en-US" dirty="0"/>
          </a:p>
        </p:txBody>
      </p:sp>
      <p:pic>
        <p:nvPicPr>
          <p:cNvPr id="11" name="picture" descr="descript">
            <a:extLst>
              <a:ext uri="{FF2B5EF4-FFF2-40B4-BE49-F238E27FC236}">
                <a16:creationId xmlns:a16="http://schemas.microsoft.com/office/drawing/2014/main" id="{53C8D0DD-F342-92BB-9896-4445AF527564}"/>
              </a:ext>
            </a:extLst>
          </p:cNvPr>
          <p:cNvPicPr/>
          <p:nvPr/>
        </p:nvPicPr>
        <p:blipFill rotWithShape="1">
          <a:blip r:embed="rId6"/>
          <a:stretch/>
        </p:blipFill>
        <p:spPr>
          <a:xfrm>
            <a:off x="6250811" y="2753024"/>
            <a:ext cx="5634038" cy="20035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173922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6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7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9" grpId="0"/>
      <p:bldP spid="1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体系结构设计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54FD032-A73B-521D-D3FB-C38D8DAD8B97}"/>
              </a:ext>
            </a:extLst>
          </p:cNvPr>
          <p:cNvSpPr txBox="1"/>
          <p:nvPr/>
        </p:nvSpPr>
        <p:spPr>
          <a:xfrm>
            <a:off x="339117" y="1209254"/>
            <a:ext cx="4852610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全局数据结构说明</a:t>
            </a:r>
            <a:endParaRPr lang="en-US" altLang="zh-CN" sz="2800" b="1" dirty="0"/>
          </a:p>
          <a:p>
            <a:r>
              <a:rPr lang="zh-CN" altLang="en-US" sz="2800" b="1" dirty="0"/>
              <a:t>变量：用户信息表，任务表。</a:t>
            </a:r>
          </a:p>
        </p:txBody>
      </p:sp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D28F2AC8-E119-22EE-2691-DD6E18F57D9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82975828"/>
              </p:ext>
            </p:extLst>
          </p:nvPr>
        </p:nvGraphicFramePr>
        <p:xfrm>
          <a:off x="339117" y="3148553"/>
          <a:ext cx="5343213" cy="1792695"/>
        </p:xfrm>
        <a:graphic>
          <a:graphicData uri="http://schemas.openxmlformats.org/drawingml/2006/table">
            <a:tbl>
              <a:tblPr firstRow="1" firstCol="1" bandRow="1"/>
              <a:tblGrid>
                <a:gridCol w="1074726">
                  <a:extLst>
                    <a:ext uri="{9D8B030D-6E8A-4147-A177-3AD203B41FA5}">
                      <a16:colId xmlns:a16="http://schemas.microsoft.com/office/drawing/2014/main" val="2959959203"/>
                    </a:ext>
                  </a:extLst>
                </a:gridCol>
                <a:gridCol w="1074726">
                  <a:extLst>
                    <a:ext uri="{9D8B030D-6E8A-4147-A177-3AD203B41FA5}">
                      <a16:colId xmlns:a16="http://schemas.microsoft.com/office/drawing/2014/main" val="1417866904"/>
                    </a:ext>
                  </a:extLst>
                </a:gridCol>
                <a:gridCol w="1074726">
                  <a:extLst>
                    <a:ext uri="{9D8B030D-6E8A-4147-A177-3AD203B41FA5}">
                      <a16:colId xmlns:a16="http://schemas.microsoft.com/office/drawing/2014/main" val="1287005888"/>
                    </a:ext>
                  </a:extLst>
                </a:gridCol>
                <a:gridCol w="1044309">
                  <a:extLst>
                    <a:ext uri="{9D8B030D-6E8A-4147-A177-3AD203B41FA5}">
                      <a16:colId xmlns:a16="http://schemas.microsoft.com/office/drawing/2014/main" val="3062707882"/>
                    </a:ext>
                  </a:extLst>
                </a:gridCol>
                <a:gridCol w="1074726">
                  <a:extLst>
                    <a:ext uri="{9D8B030D-6E8A-4147-A177-3AD203B41FA5}">
                      <a16:colId xmlns:a16="http://schemas.microsoft.com/office/drawing/2014/main" val="3387686840"/>
                    </a:ext>
                  </a:extLst>
                </a:gridCol>
              </a:tblGrid>
              <a:tr h="358539"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字段名称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数据类型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 </a:t>
                      </a:r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长度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是否为空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注释说明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873621508"/>
                  </a:ext>
                </a:extLst>
              </a:tr>
              <a:tr h="358539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UserId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CHAR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20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N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主键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8232725"/>
                  </a:ext>
                </a:extLst>
              </a:tr>
              <a:tr h="358539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User_Name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VRCHAR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20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N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用户名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08392805"/>
                  </a:ext>
                </a:extLst>
              </a:tr>
              <a:tr h="358539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User_Intergral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NUMBER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10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N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用户积分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6149716"/>
                  </a:ext>
                </a:extLst>
              </a:tr>
              <a:tr h="358539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User_Trust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NUMBER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10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N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用户信誉分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65473023"/>
                  </a:ext>
                </a:extLst>
              </a:tr>
            </a:tbl>
          </a:graphicData>
        </a:graphic>
      </p:graphicFrame>
      <p:sp>
        <p:nvSpPr>
          <p:cNvPr id="15" name="文本框 14">
            <a:extLst>
              <a:ext uri="{FF2B5EF4-FFF2-40B4-BE49-F238E27FC236}">
                <a16:creationId xmlns:a16="http://schemas.microsoft.com/office/drawing/2014/main" id="{2CF1316E-9760-D9AC-3B6F-E74B356D4DC8}"/>
              </a:ext>
            </a:extLst>
          </p:cNvPr>
          <p:cNvSpPr txBox="1"/>
          <p:nvPr/>
        </p:nvSpPr>
        <p:spPr>
          <a:xfrm>
            <a:off x="219643" y="2612746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用户信息表</a:t>
            </a:r>
          </a:p>
        </p:txBody>
      </p:sp>
      <p:graphicFrame>
        <p:nvGraphicFramePr>
          <p:cNvPr id="17" name="表格 16">
            <a:extLst>
              <a:ext uri="{FF2B5EF4-FFF2-40B4-BE49-F238E27FC236}">
                <a16:creationId xmlns:a16="http://schemas.microsoft.com/office/drawing/2014/main" id="{EEB58BD5-064B-A57E-79FE-FBE8E965A8C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4694235"/>
              </p:ext>
            </p:extLst>
          </p:nvPr>
        </p:nvGraphicFramePr>
        <p:xfrm>
          <a:off x="6436852" y="3148553"/>
          <a:ext cx="5416030" cy="2111604"/>
        </p:xfrm>
        <a:graphic>
          <a:graphicData uri="http://schemas.openxmlformats.org/drawingml/2006/table">
            <a:tbl>
              <a:tblPr firstRow="1" firstCol="1" bandRow="1"/>
              <a:tblGrid>
                <a:gridCol w="1083206">
                  <a:extLst>
                    <a:ext uri="{9D8B030D-6E8A-4147-A177-3AD203B41FA5}">
                      <a16:colId xmlns:a16="http://schemas.microsoft.com/office/drawing/2014/main" val="4178163510"/>
                    </a:ext>
                  </a:extLst>
                </a:gridCol>
                <a:gridCol w="1083206">
                  <a:extLst>
                    <a:ext uri="{9D8B030D-6E8A-4147-A177-3AD203B41FA5}">
                      <a16:colId xmlns:a16="http://schemas.microsoft.com/office/drawing/2014/main" val="3426843532"/>
                    </a:ext>
                  </a:extLst>
                </a:gridCol>
                <a:gridCol w="1083206">
                  <a:extLst>
                    <a:ext uri="{9D8B030D-6E8A-4147-A177-3AD203B41FA5}">
                      <a16:colId xmlns:a16="http://schemas.microsoft.com/office/drawing/2014/main" val="2912273168"/>
                    </a:ext>
                  </a:extLst>
                </a:gridCol>
                <a:gridCol w="1083206">
                  <a:extLst>
                    <a:ext uri="{9D8B030D-6E8A-4147-A177-3AD203B41FA5}">
                      <a16:colId xmlns:a16="http://schemas.microsoft.com/office/drawing/2014/main" val="3818885686"/>
                    </a:ext>
                  </a:extLst>
                </a:gridCol>
                <a:gridCol w="1083206">
                  <a:extLst>
                    <a:ext uri="{9D8B030D-6E8A-4147-A177-3AD203B41FA5}">
                      <a16:colId xmlns:a16="http://schemas.microsoft.com/office/drawing/2014/main" val="1215707850"/>
                    </a:ext>
                  </a:extLst>
                </a:gridCol>
              </a:tblGrid>
              <a:tr h="175967"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字段名称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数据类型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 </a:t>
                      </a:r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长度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是否为空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注释说明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4540949"/>
                  </a:ext>
                </a:extLst>
              </a:tr>
              <a:tr h="175967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Task_Id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CHAR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10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N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主键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3998216"/>
                  </a:ext>
                </a:extLst>
              </a:tr>
              <a:tr h="175967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Task_Name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VARCHAR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50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N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任务名</a:t>
                      </a:r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          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39547218"/>
                  </a:ext>
                </a:extLst>
              </a:tr>
              <a:tr h="175967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Task_Attribute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VARCHAR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10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N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任务属性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64283630"/>
                  </a:ext>
                </a:extLst>
              </a:tr>
              <a:tr h="175967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Address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VARCHAR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50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N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地址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173973137"/>
                  </a:ext>
                </a:extLst>
              </a:tr>
              <a:tr h="175967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Ddescribe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VARCHAR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100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Y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任务备注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99719138"/>
                  </a:ext>
                </a:extLst>
              </a:tr>
              <a:tr h="175967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Publisher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VARCHAR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20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N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发布者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385810390"/>
                  </a:ext>
                </a:extLst>
              </a:tr>
              <a:tr h="175967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Acception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VARCHAR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20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Y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接收者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76821702"/>
                  </a:ext>
                </a:extLst>
              </a:tr>
              <a:tr h="175967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ReleaseTime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TIME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N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发布时间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95505641"/>
                  </a:ext>
                </a:extLst>
              </a:tr>
              <a:tr h="175967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EndTime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TIME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Times New Roman" panose="02020603050405020304" pitchFamily="18" charset="0"/>
                        </a:rPr>
                        <a:t> 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Y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结束时间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99237496"/>
                  </a:ext>
                </a:extLst>
              </a:tr>
              <a:tr h="175967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Reward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VARCHAR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50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N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奖励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24302584"/>
                  </a:ext>
                </a:extLst>
              </a:tr>
              <a:tr h="175967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Evaluate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VARCHAR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50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Y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等线" panose="02010600030101010101" pitchFamily="2" charset="-122"/>
                          <a:cs typeface="等线" panose="02010600030101010101" pitchFamily="2" charset="-122"/>
                        </a:rPr>
                        <a:t>评价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370934981"/>
                  </a:ext>
                </a:extLst>
              </a:tr>
            </a:tbl>
          </a:graphicData>
        </a:graphic>
      </p:graphicFrame>
      <p:sp>
        <p:nvSpPr>
          <p:cNvPr id="18" name="文本框 17">
            <a:extLst>
              <a:ext uri="{FF2B5EF4-FFF2-40B4-BE49-F238E27FC236}">
                <a16:creationId xmlns:a16="http://schemas.microsoft.com/office/drawing/2014/main" id="{97B49854-F5EF-EDA6-84B5-99E1A506DA97}"/>
              </a:ext>
            </a:extLst>
          </p:cNvPr>
          <p:cNvSpPr txBox="1"/>
          <p:nvPr/>
        </p:nvSpPr>
        <p:spPr>
          <a:xfrm>
            <a:off x="6436852" y="2612746"/>
            <a:ext cx="13997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任务表</a:t>
            </a:r>
          </a:p>
        </p:txBody>
      </p:sp>
    </p:spTree>
    <p:extLst>
      <p:ext uri="{BB962C8B-B14F-4D97-AF65-F5344CB8AC3E}">
        <p14:creationId xmlns:p14="http://schemas.microsoft.com/office/powerpoint/2010/main" val="3227921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9" grpId="0"/>
      <p:bldP spid="15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体系结构设计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12</a:t>
            </a:fld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54FD032-A73B-521D-D3FB-C38D8DAD8B97}"/>
              </a:ext>
            </a:extLst>
          </p:cNvPr>
          <p:cNvSpPr txBox="1"/>
          <p:nvPr/>
        </p:nvSpPr>
        <p:spPr>
          <a:xfrm>
            <a:off x="339117" y="1209254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执行概念</a:t>
            </a:r>
          </a:p>
        </p:txBody>
      </p:sp>
      <p:pic>
        <p:nvPicPr>
          <p:cNvPr id="11" name="picture" descr="descript">
            <a:extLst>
              <a:ext uri="{FF2B5EF4-FFF2-40B4-BE49-F238E27FC236}">
                <a16:creationId xmlns:a16="http://schemas.microsoft.com/office/drawing/2014/main" id="{0F6D4DD5-B15C-CA9E-EF25-8D8A72290B6A}"/>
              </a:ext>
            </a:extLst>
          </p:cNvPr>
          <p:cNvPicPr/>
          <p:nvPr/>
        </p:nvPicPr>
        <p:blipFill rotWithShape="1">
          <a:blip r:embed="rId6"/>
          <a:stretch/>
        </p:blipFill>
        <p:spPr>
          <a:xfrm>
            <a:off x="558993" y="2107527"/>
            <a:ext cx="5029200" cy="313372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BAAD4A73-3C26-8306-1641-0AB301B204FE}"/>
              </a:ext>
            </a:extLst>
          </p:cNvPr>
          <p:cNvSpPr txBox="1"/>
          <p:nvPr/>
        </p:nvSpPr>
        <p:spPr>
          <a:xfrm>
            <a:off x="5948312" y="3185191"/>
            <a:ext cx="421849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代跑系统会根据用户的需求来完成不同的功能，规划为用户端和管理员端，用户能够发布代跑任务，也可以领取代跑任务，并且完成任务。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150752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9" grpId="0"/>
      <p:bldP spid="1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体系结构设计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13</a:t>
            </a:fld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54FD032-A73B-521D-D3FB-C38D8DAD8B97}"/>
              </a:ext>
            </a:extLst>
          </p:cNvPr>
          <p:cNvSpPr txBox="1"/>
          <p:nvPr/>
        </p:nvSpPr>
        <p:spPr>
          <a:xfrm>
            <a:off x="339117" y="1209254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接口设计</a:t>
            </a:r>
          </a:p>
        </p:txBody>
      </p:sp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BB46F189-DBFC-B490-1B34-AF800FA60A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3936211"/>
              </p:ext>
            </p:extLst>
          </p:nvPr>
        </p:nvGraphicFramePr>
        <p:xfrm>
          <a:off x="1696825" y="2324074"/>
          <a:ext cx="4326903" cy="4183380"/>
        </p:xfrm>
        <a:graphic>
          <a:graphicData uri="http://schemas.openxmlformats.org/drawingml/2006/table">
            <a:tbl>
              <a:tblPr firstRow="1" firstCol="1" bandRow="1"/>
              <a:tblGrid>
                <a:gridCol w="4326903">
                  <a:extLst>
                    <a:ext uri="{9D8B030D-6E8A-4147-A177-3AD203B41FA5}">
                      <a16:colId xmlns:a16="http://schemas.microsoft.com/office/drawing/2014/main" val="118202033"/>
                    </a:ext>
                  </a:extLst>
                </a:gridCol>
              </a:tblGrid>
              <a:tr h="3496429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##  </a:t>
                      </a:r>
                      <a:r>
                        <a:rPr lang="zh-CN" sz="1050" kern="100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修改个人信息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zh-CN" sz="1050" kern="100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接口请求地址：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/admin/</a:t>
                      </a:r>
                      <a:r>
                        <a:rPr lang="en-US" sz="1050" kern="10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changeMyInfo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```</a:t>
                      </a:r>
                      <a:r>
                        <a:rPr lang="en-US" sz="1050" kern="10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Json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{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"name":"",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"birthday":"",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"sex":"",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"hobby":"",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"major":"",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"hometown":"",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}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```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zh-CN" sz="1050" kern="100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返回参数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```</a:t>
                      </a:r>
                      <a:r>
                        <a:rPr lang="en-US" sz="1050" kern="10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Json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{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"code":"",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"message":"",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}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```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8513"/>
                  </a:ext>
                </a:extLst>
              </a:tr>
            </a:tbl>
          </a:graphicData>
        </a:graphic>
      </p:graphicFrame>
      <p:graphicFrame>
        <p:nvGraphicFramePr>
          <p:cNvPr id="16" name="表格 15">
            <a:extLst>
              <a:ext uri="{FF2B5EF4-FFF2-40B4-BE49-F238E27FC236}">
                <a16:creationId xmlns:a16="http://schemas.microsoft.com/office/drawing/2014/main" id="{E630268B-B863-DA38-C04E-C26E13C2C7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8885671"/>
              </p:ext>
            </p:extLst>
          </p:nvPr>
        </p:nvGraphicFramePr>
        <p:xfrm>
          <a:off x="6886674" y="2351185"/>
          <a:ext cx="4399175" cy="4183380"/>
        </p:xfrm>
        <a:graphic>
          <a:graphicData uri="http://schemas.openxmlformats.org/drawingml/2006/table">
            <a:tbl>
              <a:tblPr firstRow="1" firstCol="1" bandRow="1"/>
              <a:tblGrid>
                <a:gridCol w="4399175">
                  <a:extLst>
                    <a:ext uri="{9D8B030D-6E8A-4147-A177-3AD203B41FA5}">
                      <a16:colId xmlns:a16="http://schemas.microsoft.com/office/drawing/2014/main" val="3590094186"/>
                    </a:ext>
                  </a:extLst>
                </a:gridCol>
              </a:tblGrid>
              <a:tr h="4183380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## . </a:t>
                      </a:r>
                      <a:r>
                        <a:rPr lang="zh-CN" sz="1050" kern="100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添加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修改地址信息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zh-CN" sz="1050" kern="100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接口请求地址：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/admin/</a:t>
                      </a:r>
                      <a:r>
                        <a:rPr lang="en-US" sz="1050" kern="10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changeMyaddress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```</a:t>
                      </a:r>
                      <a:r>
                        <a:rPr lang="en-US" sz="1050" kern="10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Json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{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"please select address":"",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"detailed address":"",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"receiver":"",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"telephone":"",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}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```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zh-CN" sz="1050" kern="100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返回参数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```</a:t>
                      </a:r>
                      <a:r>
                        <a:rPr lang="en-US" sz="1050" kern="10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Json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{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"code":"",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"message":"",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}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```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57484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65694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9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8ADACC8-7F66-5F97-FEC9-1D01FCE2F400}"/>
              </a:ext>
            </a:extLst>
          </p:cNvPr>
          <p:cNvGrpSpPr/>
          <p:nvPr/>
        </p:nvGrpSpPr>
        <p:grpSpPr>
          <a:xfrm flipV="1">
            <a:off x="-114300" y="2587681"/>
            <a:ext cx="4137615" cy="4651319"/>
            <a:chOff x="-183607" y="-549614"/>
            <a:chExt cx="4137615" cy="4651319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C9A7F61-622A-B9EA-3A09-1641EBACE118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40" name="直角三角形 39">
                <a:extLst>
                  <a:ext uri="{FF2B5EF4-FFF2-40B4-BE49-F238E27FC236}">
                    <a16:creationId xmlns:a16="http://schemas.microsoft.com/office/drawing/2014/main" id="{0E5320A7-5629-0CC2-E91B-4A53F0FC192F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平行四边形 9">
                <a:extLst>
                  <a:ext uri="{FF2B5EF4-FFF2-40B4-BE49-F238E27FC236}">
                    <a16:creationId xmlns:a16="http://schemas.microsoft.com/office/drawing/2014/main" id="{144BDE6F-9047-2A88-D40B-E3D705D15D53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34" name="直角三角形 33">
              <a:extLst>
                <a:ext uri="{FF2B5EF4-FFF2-40B4-BE49-F238E27FC236}">
                  <a16:creationId xmlns:a16="http://schemas.microsoft.com/office/drawing/2014/main" id="{BE692BB1-DDCB-3EBB-AA77-753724984213}"/>
                </a:ext>
              </a:extLst>
            </p:cNvPr>
            <p:cNvSpPr/>
            <p:nvPr/>
          </p:nvSpPr>
          <p:spPr>
            <a:xfrm flipV="1">
              <a:off x="-36646" y="-357027"/>
              <a:ext cx="2697455" cy="3040239"/>
            </a:xfrm>
            <a:prstGeom prst="rtTriangl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7DB2DF17-83FB-70A8-B538-09E13EB3072B}"/>
                </a:ext>
              </a:extLst>
            </p:cNvPr>
            <p:cNvGrpSpPr/>
            <p:nvPr/>
          </p:nvGrpSpPr>
          <p:grpSpPr>
            <a:xfrm flipH="1" flipV="1">
              <a:off x="-30761" y="-267700"/>
              <a:ext cx="3717625" cy="2652260"/>
              <a:chOff x="8474375" y="4505739"/>
              <a:chExt cx="3717625" cy="2652260"/>
            </a:xfrm>
          </p:grpSpPr>
          <p:sp>
            <p:nvSpPr>
              <p:cNvPr id="38" name="直角三角形 37">
                <a:extLst>
                  <a:ext uri="{FF2B5EF4-FFF2-40B4-BE49-F238E27FC236}">
                    <a16:creationId xmlns:a16="http://schemas.microsoft.com/office/drawing/2014/main" id="{8DAEC3D0-EF5B-9634-8BB2-8F5CC4D308FC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平行四边形 9">
                <a:extLst>
                  <a:ext uri="{FF2B5EF4-FFF2-40B4-BE49-F238E27FC236}">
                    <a16:creationId xmlns:a16="http://schemas.microsoft.com/office/drawing/2014/main" id="{E0924368-2CBA-FD66-F7FB-2DF184A9568D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solidFill>
                <a:srgbClr val="0B40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BBF7F05C-A3F7-34E3-ECBD-CCE8CD8F58D7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0336B900-DD17-8823-3499-88782A9A55F5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03571542-F5A0-0412-1925-680089B14782}"/>
              </a:ext>
            </a:extLst>
          </p:cNvPr>
          <p:cNvGrpSpPr/>
          <p:nvPr/>
        </p:nvGrpSpPr>
        <p:grpSpPr>
          <a:xfrm flipH="1">
            <a:off x="617546" y="413751"/>
            <a:ext cx="362537" cy="333828"/>
            <a:chOff x="11495315" y="413751"/>
            <a:chExt cx="362537" cy="333828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27A82D3F-A759-7AF5-6E78-307211CB7EEA}"/>
                </a:ext>
              </a:extLst>
            </p:cNvPr>
            <p:cNvSpPr/>
            <p:nvPr/>
          </p:nvSpPr>
          <p:spPr>
            <a:xfrm>
              <a:off x="11495315" y="413751"/>
              <a:ext cx="333828" cy="333828"/>
            </a:xfrm>
            <a:prstGeom prst="ellips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4DB733BA-BC3A-870B-2AB3-8D588CEE963A}"/>
                </a:ext>
              </a:extLst>
            </p:cNvPr>
            <p:cNvSpPr/>
            <p:nvPr/>
          </p:nvSpPr>
          <p:spPr>
            <a:xfrm>
              <a:off x="11733440" y="413751"/>
              <a:ext cx="124412" cy="124412"/>
            </a:xfrm>
            <a:prstGeom prst="ellips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id="{3271E624-3D39-18D2-9111-9E995929D617}"/>
              </a:ext>
            </a:extLst>
          </p:cNvPr>
          <p:cNvSpPr txBox="1"/>
          <p:nvPr/>
        </p:nvSpPr>
        <p:spPr>
          <a:xfrm>
            <a:off x="6497735" y="3580229"/>
            <a:ext cx="58412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需求的可追踪性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BB6D10-302F-0662-3CD9-4C1318CABD5A}"/>
              </a:ext>
            </a:extLst>
          </p:cNvPr>
          <p:cNvSpPr txBox="1"/>
          <p:nvPr/>
        </p:nvSpPr>
        <p:spPr>
          <a:xfrm>
            <a:off x="5766187" y="2575524"/>
            <a:ext cx="58412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rgbClr val="0B4079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PART-03</a:t>
            </a:r>
            <a:endParaRPr lang="zh-CN" altLang="en-US" sz="5400" dirty="0">
              <a:solidFill>
                <a:srgbClr val="0B4079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4A136B7C-FD76-877F-9B80-5E1B22D418CD}"/>
              </a:ext>
            </a:extLst>
          </p:cNvPr>
          <p:cNvSpPr/>
          <p:nvPr/>
        </p:nvSpPr>
        <p:spPr>
          <a:xfrm>
            <a:off x="1837708" y="2087692"/>
            <a:ext cx="3220910" cy="3220908"/>
          </a:xfrm>
          <a:prstGeom prst="ellipse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7BB5580C-56AA-5D0A-AB18-6840BCC3571C}"/>
              </a:ext>
            </a:extLst>
          </p:cNvPr>
          <p:cNvGrpSpPr/>
          <p:nvPr/>
        </p:nvGrpSpPr>
        <p:grpSpPr>
          <a:xfrm flipH="1">
            <a:off x="8788400" y="-1870019"/>
            <a:ext cx="4137615" cy="4651319"/>
            <a:chOff x="-183607" y="-549614"/>
            <a:chExt cx="4137615" cy="4651319"/>
          </a:xfrm>
        </p:grpSpPr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D33AC665-4742-303E-4703-E4919E07C5B1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8D179803-EB77-9965-9BB9-4505863AE95C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61" name="直角三角形 60">
                <a:extLst>
                  <a:ext uri="{FF2B5EF4-FFF2-40B4-BE49-F238E27FC236}">
                    <a16:creationId xmlns:a16="http://schemas.microsoft.com/office/drawing/2014/main" id="{1B028994-4D4F-192F-F1FD-EFBAF8ACAADF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rgbClr val="FFB72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latin typeface="阿里巴巴普惠体 B" panose="00020600040101010101" pitchFamily="18" charset="-122"/>
                  <a:ea typeface="阿里巴巴普惠体 B" panose="00020600040101010101" pitchFamily="18" charset="-122"/>
                  <a:cs typeface="阿里巴巴普惠体 B" panose="00020600040101010101" pitchFamily="18" charset="-122"/>
                </a:endParaRPr>
              </a:p>
            </p:txBody>
          </p:sp>
          <p:sp>
            <p:nvSpPr>
              <p:cNvPr id="74" name="平行四边形 9">
                <a:extLst>
                  <a:ext uri="{FF2B5EF4-FFF2-40B4-BE49-F238E27FC236}">
                    <a16:creationId xmlns:a16="http://schemas.microsoft.com/office/drawing/2014/main" id="{96D84486-102E-1083-7DCF-0205035E285B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60" name="平行四边形 9">
              <a:extLst>
                <a:ext uri="{FF2B5EF4-FFF2-40B4-BE49-F238E27FC236}">
                  <a16:creationId xmlns:a16="http://schemas.microsoft.com/office/drawing/2014/main" id="{53422440-2744-E8A8-92A9-E5BF29159BBD}"/>
                </a:ext>
              </a:extLst>
            </p:cNvPr>
            <p:cNvSpPr/>
            <p:nvPr/>
          </p:nvSpPr>
          <p:spPr>
            <a:xfrm flipH="1" flipV="1">
              <a:off x="1135847" y="-267700"/>
              <a:ext cx="2551017" cy="920711"/>
            </a:xfrm>
            <a:custGeom>
              <a:avLst/>
              <a:gdLst>
                <a:gd name="connsiteX0" fmla="*/ 52016 w 5802513"/>
                <a:gd name="connsiteY0" fmla="*/ 2057514 h 2602957"/>
                <a:gd name="connsiteX1" fmla="*/ 1183654 w 5802513"/>
                <a:gd name="connsiteY1" fmla="*/ 174557 h 2602957"/>
                <a:gd name="connsiteX2" fmla="*/ 1492217 w 5802513"/>
                <a:gd name="connsiteY2" fmla="*/ 0 h 2602957"/>
                <a:gd name="connsiteX3" fmla="*/ 5441936 w 5802513"/>
                <a:gd name="connsiteY3" fmla="*/ 0 h 2602957"/>
                <a:gd name="connsiteX4" fmla="*/ 5750498 w 5802513"/>
                <a:gd name="connsiteY4" fmla="*/ 545443 h 2602957"/>
                <a:gd name="connsiteX5" fmla="*/ 4618860 w 5802513"/>
                <a:gd name="connsiteY5" fmla="*/ 2428400 h 2602957"/>
                <a:gd name="connsiteX6" fmla="*/ 4310297 w 5802513"/>
                <a:gd name="connsiteY6" fmla="*/ 2602957 h 2602957"/>
                <a:gd name="connsiteX7" fmla="*/ 360578 w 5802513"/>
                <a:gd name="connsiteY7" fmla="*/ 2602957 h 2602957"/>
                <a:gd name="connsiteX8" fmla="*/ 52016 w 5802513"/>
                <a:gd name="connsiteY8" fmla="*/ 2057514 h 2602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02513" h="2602957">
                  <a:moveTo>
                    <a:pt x="52016" y="2057514"/>
                  </a:moveTo>
                  <a:lnTo>
                    <a:pt x="1183654" y="174557"/>
                  </a:lnTo>
                  <a:cubicBezTo>
                    <a:pt x="1248697" y="66332"/>
                    <a:pt x="1365950" y="0"/>
                    <a:pt x="1492217" y="0"/>
                  </a:cubicBezTo>
                  <a:lnTo>
                    <a:pt x="5441936" y="0"/>
                  </a:lnTo>
                  <a:cubicBezTo>
                    <a:pt x="5721938" y="0"/>
                    <a:pt x="5894733" y="305448"/>
                    <a:pt x="5750498" y="545443"/>
                  </a:cubicBezTo>
                  <a:lnTo>
                    <a:pt x="4618860" y="2428400"/>
                  </a:lnTo>
                  <a:cubicBezTo>
                    <a:pt x="4553817" y="2536625"/>
                    <a:pt x="4436564" y="2602957"/>
                    <a:pt x="4310297" y="2602957"/>
                  </a:cubicBezTo>
                  <a:lnTo>
                    <a:pt x="360578" y="2602957"/>
                  </a:lnTo>
                  <a:cubicBezTo>
                    <a:pt x="80576" y="2602957"/>
                    <a:pt x="-92219" y="2297509"/>
                    <a:pt x="52016" y="2057514"/>
                  </a:cubicBezTo>
                </a:path>
              </a:pathLst>
            </a:cu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: 圆角 57">
              <a:extLst>
                <a:ext uri="{FF2B5EF4-FFF2-40B4-BE49-F238E27FC236}">
                  <a16:creationId xmlns:a16="http://schemas.microsoft.com/office/drawing/2014/main" id="{82D9649A-C65D-1964-AC3A-77434C850625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5" name="椭圆 74">
            <a:extLst>
              <a:ext uri="{FF2B5EF4-FFF2-40B4-BE49-F238E27FC236}">
                <a16:creationId xmlns:a16="http://schemas.microsoft.com/office/drawing/2014/main" id="{16AFF072-55A3-570B-1452-99C52B6E6185}"/>
              </a:ext>
            </a:extLst>
          </p:cNvPr>
          <p:cNvSpPr/>
          <p:nvPr/>
        </p:nvSpPr>
        <p:spPr>
          <a:xfrm>
            <a:off x="5152408" y="2485551"/>
            <a:ext cx="414208" cy="414208"/>
          </a:xfrm>
          <a:prstGeom prst="ellipse">
            <a:avLst/>
          </a:prstGeom>
          <a:solidFill>
            <a:srgbClr val="FFB7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6" name="椭圆 75">
            <a:extLst>
              <a:ext uri="{FF2B5EF4-FFF2-40B4-BE49-F238E27FC236}">
                <a16:creationId xmlns:a16="http://schemas.microsoft.com/office/drawing/2014/main" id="{F7AFA6CF-C932-FEAC-A7CC-E7B993F48AC0}"/>
              </a:ext>
            </a:extLst>
          </p:cNvPr>
          <p:cNvSpPr/>
          <p:nvPr/>
        </p:nvSpPr>
        <p:spPr>
          <a:xfrm>
            <a:off x="4568208" y="2282351"/>
            <a:ext cx="160208" cy="160208"/>
          </a:xfrm>
          <a:prstGeom prst="ellipse">
            <a:avLst/>
          </a:prstGeom>
          <a:solidFill>
            <a:srgbClr val="0B40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2B6A0458-D5C3-ECE2-725D-F171D1AE1087}"/>
              </a:ext>
            </a:extLst>
          </p:cNvPr>
          <p:cNvGrpSpPr/>
          <p:nvPr/>
        </p:nvGrpSpPr>
        <p:grpSpPr>
          <a:xfrm>
            <a:off x="9473762" y="5728138"/>
            <a:ext cx="1550276" cy="177800"/>
            <a:chOff x="8660962" y="5740838"/>
            <a:chExt cx="1550276" cy="177800"/>
          </a:xfrm>
        </p:grpSpPr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657DE44F-EDA3-0C27-3998-7FC25FD6DF78}"/>
                </a:ext>
              </a:extLst>
            </p:cNvPr>
            <p:cNvSpPr/>
            <p:nvPr/>
          </p:nvSpPr>
          <p:spPr>
            <a:xfrm rot="5400000">
              <a:off x="100457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等腰三角形 76">
              <a:extLst>
                <a:ext uri="{FF2B5EF4-FFF2-40B4-BE49-F238E27FC236}">
                  <a16:creationId xmlns:a16="http://schemas.microsoft.com/office/drawing/2014/main" id="{2BB42BCE-EFD8-97AE-A84E-C91DF998E1C9}"/>
                </a:ext>
              </a:extLst>
            </p:cNvPr>
            <p:cNvSpPr/>
            <p:nvPr/>
          </p:nvSpPr>
          <p:spPr>
            <a:xfrm rot="5400000">
              <a:off x="97663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等腰三角形 77">
              <a:extLst>
                <a:ext uri="{FF2B5EF4-FFF2-40B4-BE49-F238E27FC236}">
                  <a16:creationId xmlns:a16="http://schemas.microsoft.com/office/drawing/2014/main" id="{18B68E6F-5811-5713-62EE-9B54B4BBC0E5}"/>
                </a:ext>
              </a:extLst>
            </p:cNvPr>
            <p:cNvSpPr/>
            <p:nvPr/>
          </p:nvSpPr>
          <p:spPr>
            <a:xfrm rot="5400000">
              <a:off x="94869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等腰三角形 78">
              <a:extLst>
                <a:ext uri="{FF2B5EF4-FFF2-40B4-BE49-F238E27FC236}">
                  <a16:creationId xmlns:a16="http://schemas.microsoft.com/office/drawing/2014/main" id="{05189DC4-ED7C-1621-CA7C-66752AE43885}"/>
                </a:ext>
              </a:extLst>
            </p:cNvPr>
            <p:cNvSpPr/>
            <p:nvPr/>
          </p:nvSpPr>
          <p:spPr>
            <a:xfrm rot="5400000">
              <a:off x="92075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等腰三角形 79">
              <a:extLst>
                <a:ext uri="{FF2B5EF4-FFF2-40B4-BE49-F238E27FC236}">
                  <a16:creationId xmlns:a16="http://schemas.microsoft.com/office/drawing/2014/main" id="{252926B5-AD48-5843-778D-44E70E67D6F7}"/>
                </a:ext>
              </a:extLst>
            </p:cNvPr>
            <p:cNvSpPr/>
            <p:nvPr/>
          </p:nvSpPr>
          <p:spPr>
            <a:xfrm rot="5400000">
              <a:off x="89281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等腰三角形 80">
              <a:extLst>
                <a:ext uri="{FF2B5EF4-FFF2-40B4-BE49-F238E27FC236}">
                  <a16:creationId xmlns:a16="http://schemas.microsoft.com/office/drawing/2014/main" id="{3E91C1EE-82FC-E078-2F7B-5DB2698A149B}"/>
                </a:ext>
              </a:extLst>
            </p:cNvPr>
            <p:cNvSpPr/>
            <p:nvPr/>
          </p:nvSpPr>
          <p:spPr>
            <a:xfrm rot="5400000">
              <a:off x="86487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05076058-79DC-260C-1329-9E34EA365BFD}"/>
              </a:ext>
            </a:extLst>
          </p:cNvPr>
          <p:cNvGrpSpPr/>
          <p:nvPr/>
        </p:nvGrpSpPr>
        <p:grpSpPr>
          <a:xfrm>
            <a:off x="9003862" y="1841938"/>
            <a:ext cx="1550276" cy="177800"/>
            <a:chOff x="8660962" y="5740838"/>
            <a:chExt cx="1550276" cy="177800"/>
          </a:xfrm>
          <a:solidFill>
            <a:schemeClr val="bg1">
              <a:lumMod val="85000"/>
            </a:schemeClr>
          </a:solidFill>
        </p:grpSpPr>
        <p:sp>
          <p:nvSpPr>
            <p:cNvPr id="83" name="等腰三角形 82">
              <a:extLst>
                <a:ext uri="{FF2B5EF4-FFF2-40B4-BE49-F238E27FC236}">
                  <a16:creationId xmlns:a16="http://schemas.microsoft.com/office/drawing/2014/main" id="{DA165E2F-65DA-2B64-EFB7-D7EB5BB93C1B}"/>
                </a:ext>
              </a:extLst>
            </p:cNvPr>
            <p:cNvSpPr/>
            <p:nvPr/>
          </p:nvSpPr>
          <p:spPr>
            <a:xfrm rot="5400000">
              <a:off x="100457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等腰三角形 83">
              <a:extLst>
                <a:ext uri="{FF2B5EF4-FFF2-40B4-BE49-F238E27FC236}">
                  <a16:creationId xmlns:a16="http://schemas.microsoft.com/office/drawing/2014/main" id="{7431EBCB-8AAA-7153-12D6-54E434B83D68}"/>
                </a:ext>
              </a:extLst>
            </p:cNvPr>
            <p:cNvSpPr/>
            <p:nvPr/>
          </p:nvSpPr>
          <p:spPr>
            <a:xfrm rot="5400000">
              <a:off x="97663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等腰三角形 84">
              <a:extLst>
                <a:ext uri="{FF2B5EF4-FFF2-40B4-BE49-F238E27FC236}">
                  <a16:creationId xmlns:a16="http://schemas.microsoft.com/office/drawing/2014/main" id="{8CE8665A-8582-3120-58FC-601497F441B7}"/>
                </a:ext>
              </a:extLst>
            </p:cNvPr>
            <p:cNvSpPr/>
            <p:nvPr/>
          </p:nvSpPr>
          <p:spPr>
            <a:xfrm rot="5400000">
              <a:off x="94869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等腰三角形 85">
              <a:extLst>
                <a:ext uri="{FF2B5EF4-FFF2-40B4-BE49-F238E27FC236}">
                  <a16:creationId xmlns:a16="http://schemas.microsoft.com/office/drawing/2014/main" id="{B06FBABF-EFF1-7AC3-F184-1C00EEBE4820}"/>
                </a:ext>
              </a:extLst>
            </p:cNvPr>
            <p:cNvSpPr/>
            <p:nvPr/>
          </p:nvSpPr>
          <p:spPr>
            <a:xfrm rot="5400000">
              <a:off x="92075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等腰三角形 86">
              <a:extLst>
                <a:ext uri="{FF2B5EF4-FFF2-40B4-BE49-F238E27FC236}">
                  <a16:creationId xmlns:a16="http://schemas.microsoft.com/office/drawing/2014/main" id="{2EEB501A-6104-9570-EE45-DACF0CB3D077}"/>
                </a:ext>
              </a:extLst>
            </p:cNvPr>
            <p:cNvSpPr/>
            <p:nvPr/>
          </p:nvSpPr>
          <p:spPr>
            <a:xfrm rot="5400000">
              <a:off x="89281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等腰三角形 87">
              <a:extLst>
                <a:ext uri="{FF2B5EF4-FFF2-40B4-BE49-F238E27FC236}">
                  <a16:creationId xmlns:a16="http://schemas.microsoft.com/office/drawing/2014/main" id="{B0D7E91E-7253-0946-04CD-8FFBDACD05BC}"/>
                </a:ext>
              </a:extLst>
            </p:cNvPr>
            <p:cNvSpPr/>
            <p:nvPr/>
          </p:nvSpPr>
          <p:spPr>
            <a:xfrm rot="5400000">
              <a:off x="86487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20B1FDC-E8D8-D00A-A42C-59A716C0E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93183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50" grpId="0"/>
      <p:bldP spid="51" grpId="0" animBg="1"/>
      <p:bldP spid="75" grpId="0" animBg="1"/>
      <p:bldP spid="76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需求的可追踪性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AA71218F-D4B9-E60D-BFFB-4DC10715FC46}"/>
              </a:ext>
            </a:extLst>
          </p:cNvPr>
          <p:cNvGrpSpPr/>
          <p:nvPr/>
        </p:nvGrpSpPr>
        <p:grpSpPr>
          <a:xfrm>
            <a:off x="1320800" y="1634673"/>
            <a:ext cx="4615532" cy="1623527"/>
            <a:chOff x="1326241" y="1494973"/>
            <a:chExt cx="4798786" cy="1758950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882011B1-371B-2BE8-D01D-AF95DDFD4E9A}"/>
                </a:ext>
              </a:extLst>
            </p:cNvPr>
            <p:cNvSpPr/>
            <p:nvPr/>
          </p:nvSpPr>
          <p:spPr>
            <a:xfrm>
              <a:off x="1326241" y="1494973"/>
              <a:ext cx="4659086" cy="1631950"/>
            </a:xfrm>
            <a:prstGeom prst="rect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15">
              <a:extLst>
                <a:ext uri="{FF2B5EF4-FFF2-40B4-BE49-F238E27FC236}">
                  <a16:creationId xmlns:a16="http://schemas.microsoft.com/office/drawing/2014/main" id="{36A76ACF-F1C7-6D6C-9092-03C9FE7D1FB2}"/>
                </a:ext>
              </a:extLst>
            </p:cNvPr>
            <p:cNvSpPr/>
            <p:nvPr/>
          </p:nvSpPr>
          <p:spPr>
            <a:xfrm>
              <a:off x="1465941" y="1621973"/>
              <a:ext cx="4659086" cy="16319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9F46ECBE-1B4F-FEAF-C191-A68C191BF643}"/>
              </a:ext>
            </a:extLst>
          </p:cNvPr>
          <p:cNvGrpSpPr/>
          <p:nvPr/>
        </p:nvGrpSpPr>
        <p:grpSpPr>
          <a:xfrm>
            <a:off x="1320800" y="3850173"/>
            <a:ext cx="4615532" cy="1623527"/>
            <a:chOff x="1326241" y="1494973"/>
            <a:chExt cx="4798786" cy="1758950"/>
          </a:xfrm>
        </p:grpSpPr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A92D56AB-E3F5-4965-39E2-882E248E001F}"/>
                </a:ext>
              </a:extLst>
            </p:cNvPr>
            <p:cNvSpPr/>
            <p:nvPr/>
          </p:nvSpPr>
          <p:spPr>
            <a:xfrm>
              <a:off x="1326241" y="1494973"/>
              <a:ext cx="4659086" cy="1631950"/>
            </a:xfrm>
            <a:prstGeom prst="rect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 19">
              <a:extLst>
                <a:ext uri="{FF2B5EF4-FFF2-40B4-BE49-F238E27FC236}">
                  <a16:creationId xmlns:a16="http://schemas.microsoft.com/office/drawing/2014/main" id="{ED6DA897-2DAF-5401-0953-871A8D4CBA25}"/>
                </a:ext>
              </a:extLst>
            </p:cNvPr>
            <p:cNvSpPr/>
            <p:nvPr/>
          </p:nvSpPr>
          <p:spPr>
            <a:xfrm>
              <a:off x="1465941" y="1621973"/>
              <a:ext cx="4659086" cy="16319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" name="组合 20">
            <a:extLst>
              <a:ext uri="{FF2B5EF4-FFF2-40B4-BE49-F238E27FC236}">
                <a16:creationId xmlns:a16="http://schemas.microsoft.com/office/drawing/2014/main" id="{B0353C78-A98D-70BA-CE43-DEF8D4ED1E37}"/>
              </a:ext>
            </a:extLst>
          </p:cNvPr>
          <p:cNvGrpSpPr/>
          <p:nvPr/>
        </p:nvGrpSpPr>
        <p:grpSpPr>
          <a:xfrm>
            <a:off x="6344568" y="1634673"/>
            <a:ext cx="4615532" cy="1623527"/>
            <a:chOff x="1326241" y="1494973"/>
            <a:chExt cx="4798786" cy="1758950"/>
          </a:xfrm>
        </p:grpSpPr>
        <p:sp>
          <p:nvSpPr>
            <p:cNvPr id="22" name="矩形 21">
              <a:extLst>
                <a:ext uri="{FF2B5EF4-FFF2-40B4-BE49-F238E27FC236}">
                  <a16:creationId xmlns:a16="http://schemas.microsoft.com/office/drawing/2014/main" id="{4171391E-DC4B-C440-F665-081393887ED0}"/>
                </a:ext>
              </a:extLst>
            </p:cNvPr>
            <p:cNvSpPr/>
            <p:nvPr/>
          </p:nvSpPr>
          <p:spPr>
            <a:xfrm>
              <a:off x="1326241" y="1494973"/>
              <a:ext cx="4659086" cy="1631950"/>
            </a:xfrm>
            <a:prstGeom prst="rect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3916630A-0D4B-9320-02AF-2789F4DC8D8D}"/>
                </a:ext>
              </a:extLst>
            </p:cNvPr>
            <p:cNvSpPr/>
            <p:nvPr/>
          </p:nvSpPr>
          <p:spPr>
            <a:xfrm>
              <a:off x="1465941" y="1621973"/>
              <a:ext cx="4659086" cy="16319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4" name="组合 23">
            <a:extLst>
              <a:ext uri="{FF2B5EF4-FFF2-40B4-BE49-F238E27FC236}">
                <a16:creationId xmlns:a16="http://schemas.microsoft.com/office/drawing/2014/main" id="{15D51889-FEE7-E3AC-2EB1-5028C1D2163F}"/>
              </a:ext>
            </a:extLst>
          </p:cNvPr>
          <p:cNvGrpSpPr/>
          <p:nvPr/>
        </p:nvGrpSpPr>
        <p:grpSpPr>
          <a:xfrm>
            <a:off x="6344568" y="3850173"/>
            <a:ext cx="4615532" cy="1623527"/>
            <a:chOff x="1326241" y="1494973"/>
            <a:chExt cx="4798786" cy="1758950"/>
          </a:xfrm>
        </p:grpSpPr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D5073802-981C-D634-B3DE-3B78B7987864}"/>
                </a:ext>
              </a:extLst>
            </p:cNvPr>
            <p:cNvSpPr/>
            <p:nvPr/>
          </p:nvSpPr>
          <p:spPr>
            <a:xfrm>
              <a:off x="1326241" y="1494973"/>
              <a:ext cx="4659086" cy="1631950"/>
            </a:xfrm>
            <a:prstGeom prst="rect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473DB78B-B922-009A-4DB2-07444FEACCBE}"/>
                </a:ext>
              </a:extLst>
            </p:cNvPr>
            <p:cNvSpPr/>
            <p:nvPr/>
          </p:nvSpPr>
          <p:spPr>
            <a:xfrm>
              <a:off x="1465941" y="1621973"/>
              <a:ext cx="4659086" cy="163195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1" name="椭圆 10">
            <a:extLst>
              <a:ext uri="{FF2B5EF4-FFF2-40B4-BE49-F238E27FC236}">
                <a16:creationId xmlns:a16="http://schemas.microsoft.com/office/drawing/2014/main" id="{6870C660-DA3B-9F0F-9C84-1A507115BC92}"/>
              </a:ext>
            </a:extLst>
          </p:cNvPr>
          <p:cNvSpPr/>
          <p:nvPr/>
        </p:nvSpPr>
        <p:spPr>
          <a:xfrm>
            <a:off x="990600" y="2057400"/>
            <a:ext cx="736600" cy="736600"/>
          </a:xfrm>
          <a:prstGeom prst="ellipse">
            <a:avLst/>
          </a:prstGeom>
          <a:solidFill>
            <a:srgbClr val="0B4079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1</a:t>
            </a:r>
            <a:endParaRPr lang="zh-CN" altLang="en-US" sz="2800" dirty="0"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CD584D5A-3431-870F-004C-31C38910F3BD}"/>
              </a:ext>
            </a:extLst>
          </p:cNvPr>
          <p:cNvSpPr/>
          <p:nvPr/>
        </p:nvSpPr>
        <p:spPr>
          <a:xfrm>
            <a:off x="990600" y="4330700"/>
            <a:ext cx="736600" cy="736600"/>
          </a:xfrm>
          <a:prstGeom prst="ellipse">
            <a:avLst/>
          </a:prstGeom>
          <a:solidFill>
            <a:srgbClr val="FFB72B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3</a:t>
            </a:r>
            <a:endParaRPr lang="zh-CN" altLang="en-US" sz="2800" dirty="0"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A991BFBB-06DB-1CF1-B33B-1B62F381E9F0}"/>
              </a:ext>
            </a:extLst>
          </p:cNvPr>
          <p:cNvSpPr/>
          <p:nvPr/>
        </p:nvSpPr>
        <p:spPr>
          <a:xfrm>
            <a:off x="6032500" y="2057400"/>
            <a:ext cx="736600" cy="736600"/>
          </a:xfrm>
          <a:prstGeom prst="ellipse">
            <a:avLst/>
          </a:prstGeom>
          <a:solidFill>
            <a:srgbClr val="FFB72B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2</a:t>
            </a:r>
            <a:endParaRPr lang="zh-CN" altLang="en-US" sz="2800" dirty="0"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8E9C1FB2-64D0-AA75-BCFF-E8E016FBEFC7}"/>
              </a:ext>
            </a:extLst>
          </p:cNvPr>
          <p:cNvSpPr/>
          <p:nvPr/>
        </p:nvSpPr>
        <p:spPr>
          <a:xfrm>
            <a:off x="6032500" y="4330700"/>
            <a:ext cx="736600" cy="736600"/>
          </a:xfrm>
          <a:prstGeom prst="ellipse">
            <a:avLst/>
          </a:prstGeom>
          <a:solidFill>
            <a:srgbClr val="0B4079"/>
          </a:solidFill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4</a:t>
            </a:r>
            <a:endParaRPr lang="zh-CN" altLang="en-US" sz="2800" dirty="0"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FDB59815-862A-FB45-D570-4432B70D58F4}"/>
              </a:ext>
            </a:extLst>
          </p:cNvPr>
          <p:cNvSpPr txBox="1"/>
          <p:nvPr/>
        </p:nvSpPr>
        <p:spPr>
          <a:xfrm>
            <a:off x="2071008" y="2205373"/>
            <a:ext cx="3387151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/>
            <a:r>
              <a:rPr lang="zh-CN" altLang="zh-CN" dirty="0"/>
              <a:t>在首页看到渲染的任务列表以及任务信息，可以点击查看详情。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5E40E23D-BB1D-D2A7-D67D-9273EA532030}"/>
              </a:ext>
            </a:extLst>
          </p:cNvPr>
          <p:cNvSpPr txBox="1"/>
          <p:nvPr/>
        </p:nvSpPr>
        <p:spPr>
          <a:xfrm>
            <a:off x="2054227" y="4422001"/>
            <a:ext cx="3387151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/>
            <a:r>
              <a:rPr lang="zh-CN" altLang="zh-CN" dirty="0"/>
              <a:t>在首页添加任务，可以对自己发布的任务进行修改和删除。</a:t>
            </a:r>
          </a:p>
        </p:txBody>
      </p:sp>
      <p:sp>
        <p:nvSpPr>
          <p:cNvPr id="36" name="文本框 35">
            <a:extLst>
              <a:ext uri="{FF2B5EF4-FFF2-40B4-BE49-F238E27FC236}">
                <a16:creationId xmlns:a16="http://schemas.microsoft.com/office/drawing/2014/main" id="{2DB33F6C-F6F7-2BA6-D1A5-0FA742A9A2D1}"/>
              </a:ext>
            </a:extLst>
          </p:cNvPr>
          <p:cNvSpPr txBox="1"/>
          <p:nvPr/>
        </p:nvSpPr>
        <p:spPr>
          <a:xfrm>
            <a:off x="7141148" y="2148701"/>
            <a:ext cx="3387151" cy="55399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/>
            <a:r>
              <a:rPr lang="zh-CN" altLang="zh-CN" dirty="0"/>
              <a:t>在个人页面看到个人信息，可以修改个人信息。</a:t>
            </a: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0030FE9E-B05F-58E6-E1A8-5F3E88C2E71D}"/>
              </a:ext>
            </a:extLst>
          </p:cNvPr>
          <p:cNvSpPr txBox="1"/>
          <p:nvPr/>
        </p:nvSpPr>
        <p:spPr>
          <a:xfrm>
            <a:off x="7159358" y="4367923"/>
            <a:ext cx="3387151" cy="83099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/>
            <a:r>
              <a:rPr lang="zh-CN" altLang="zh-CN" dirty="0"/>
              <a:t>对于两个接受同一个任务的用户，可以根据用户属性进行判断优先级。</a:t>
            </a:r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77C538A1-5761-C3F2-90DB-AD32745408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07710124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51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2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30"/>
                            </p:stCondLst>
                            <p:childTnLst>
                              <p:par>
                                <p:cTn id="2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40"/>
                            </p:stCondLst>
                            <p:childTnLst>
                              <p:par>
                                <p:cTn id="3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6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7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58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590"/>
                            </p:stCondLst>
                            <p:childTnLst>
                              <p:par>
                                <p:cTn id="6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67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9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7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77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8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9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8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11" grpId="0" animBg="1"/>
      <p:bldP spid="29" grpId="0" animBg="1"/>
      <p:bldP spid="31" grpId="0" animBg="1"/>
      <p:bldP spid="32" grpId="0" animBg="1"/>
      <p:bldP spid="33" grpId="0"/>
      <p:bldP spid="34" grpId="0"/>
      <p:bldP spid="36" grpId="0"/>
      <p:bldP spid="37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需求的可追踪性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í$ḷíďé">
            <a:extLst>
              <a:ext uri="{FF2B5EF4-FFF2-40B4-BE49-F238E27FC236}">
                <a16:creationId xmlns:a16="http://schemas.microsoft.com/office/drawing/2014/main" id="{82B2B03E-24CF-140F-6D9B-E992DD476D3D}"/>
              </a:ext>
            </a:extLst>
          </p:cNvPr>
          <p:cNvGrpSpPr/>
          <p:nvPr/>
        </p:nvGrpSpPr>
        <p:grpSpPr>
          <a:xfrm>
            <a:off x="1550819" y="1787754"/>
            <a:ext cx="3313280" cy="3949713"/>
            <a:chOff x="1099063" y="1999417"/>
            <a:chExt cx="2788694" cy="3324362"/>
          </a:xfrm>
        </p:grpSpPr>
        <p:grpSp>
          <p:nvGrpSpPr>
            <p:cNvPr id="16" name="iṧḷíḋé">
              <a:extLst>
                <a:ext uri="{FF2B5EF4-FFF2-40B4-BE49-F238E27FC236}">
                  <a16:creationId xmlns:a16="http://schemas.microsoft.com/office/drawing/2014/main" id="{4B19BFC1-E6AA-7479-38E3-7182B03884EC}"/>
                </a:ext>
              </a:extLst>
            </p:cNvPr>
            <p:cNvGrpSpPr/>
            <p:nvPr/>
          </p:nvGrpSpPr>
          <p:grpSpPr>
            <a:xfrm>
              <a:off x="1099063" y="1999417"/>
              <a:ext cx="1927929" cy="1923948"/>
              <a:chOff x="4538948" y="1876197"/>
              <a:chExt cx="3110005" cy="3103583"/>
            </a:xfrm>
          </p:grpSpPr>
          <p:sp>
            <p:nvSpPr>
              <p:cNvPr id="23" name="îśḷîḑé">
                <a:extLst>
                  <a:ext uri="{FF2B5EF4-FFF2-40B4-BE49-F238E27FC236}">
                    <a16:creationId xmlns:a16="http://schemas.microsoft.com/office/drawing/2014/main" id="{BD644D37-B73C-5AB8-CA2B-13C9FE0B4920}"/>
                  </a:ext>
                </a:extLst>
              </p:cNvPr>
              <p:cNvSpPr/>
              <p:nvPr/>
            </p:nvSpPr>
            <p:spPr>
              <a:xfrm>
                <a:off x="4538948" y="1876197"/>
                <a:ext cx="3110005" cy="3103583"/>
              </a:xfrm>
              <a:custGeom>
                <a:avLst/>
                <a:gdLst>
                  <a:gd name="connsiteX0" fmla="*/ 356520 w 3110005"/>
                  <a:gd name="connsiteY0" fmla="*/ 503909 h 3103583"/>
                  <a:gd name="connsiteX1" fmla="*/ 492918 w 3110005"/>
                  <a:gd name="connsiteY1" fmla="*/ 374750 h 3103583"/>
                  <a:gd name="connsiteX2" fmla="*/ 545686 w 3110005"/>
                  <a:gd name="connsiteY2" fmla="*/ 377132 h 3103583"/>
                  <a:gd name="connsiteX3" fmla="*/ 785145 w 3110005"/>
                  <a:gd name="connsiteY3" fmla="*/ 521150 h 3103583"/>
                  <a:gd name="connsiteX4" fmla="*/ 911256 w 3110005"/>
                  <a:gd name="connsiteY4" fmla="*/ 521721 h 3103583"/>
                  <a:gd name="connsiteX5" fmla="*/ 1043082 w 3110005"/>
                  <a:gd name="connsiteY5" fmla="*/ 281691 h 3103583"/>
                  <a:gd name="connsiteX6" fmla="*/ 1042605 w 3110005"/>
                  <a:gd name="connsiteY6" fmla="*/ 103669 h 3103583"/>
                  <a:gd name="connsiteX7" fmla="*/ 1100994 w 3110005"/>
                  <a:gd name="connsiteY7" fmla="*/ 32136 h 3103583"/>
                  <a:gd name="connsiteX8" fmla="*/ 1160239 w 3110005"/>
                  <a:gd name="connsiteY8" fmla="*/ 17753 h 3103583"/>
                  <a:gd name="connsiteX9" fmla="*/ 1288827 w 3110005"/>
                  <a:gd name="connsiteY9" fmla="*/ 71474 h 3103583"/>
                  <a:gd name="connsiteX10" fmla="*/ 1398936 w 3110005"/>
                  <a:gd name="connsiteY10" fmla="*/ 277691 h 3103583"/>
                  <a:gd name="connsiteX11" fmla="*/ 1504663 w 3110005"/>
                  <a:gd name="connsiteY11" fmla="*/ 343508 h 3103583"/>
                  <a:gd name="connsiteX12" fmla="*/ 1734597 w 3110005"/>
                  <a:gd name="connsiteY12" fmla="*/ 212254 h 3103583"/>
                  <a:gd name="connsiteX13" fmla="*/ 1833181 w 3110005"/>
                  <a:gd name="connsiteY13" fmla="*/ 28993 h 3103583"/>
                  <a:gd name="connsiteX14" fmla="*/ 1896045 w 3110005"/>
                  <a:gd name="connsiteY14" fmla="*/ 3466 h 3103583"/>
                  <a:gd name="connsiteX15" fmla="*/ 2018537 w 3110005"/>
                  <a:gd name="connsiteY15" fmla="*/ 36803 h 3103583"/>
                  <a:gd name="connsiteX16" fmla="*/ 2063209 w 3110005"/>
                  <a:gd name="connsiteY16" fmla="*/ 92334 h 3103583"/>
                  <a:gd name="connsiteX17" fmla="*/ 2060733 w 3110005"/>
                  <a:gd name="connsiteY17" fmla="*/ 366940 h 3103583"/>
                  <a:gd name="connsiteX18" fmla="*/ 2127122 w 3110005"/>
                  <a:gd name="connsiteY18" fmla="*/ 482002 h 3103583"/>
                  <a:gd name="connsiteX19" fmla="*/ 2379630 w 3110005"/>
                  <a:gd name="connsiteY19" fmla="*/ 480383 h 3103583"/>
                  <a:gd name="connsiteX20" fmla="*/ 2558986 w 3110005"/>
                  <a:gd name="connsiteY20" fmla="*/ 374179 h 3103583"/>
                  <a:gd name="connsiteX21" fmla="*/ 2626042 w 3110005"/>
                  <a:gd name="connsiteY21" fmla="*/ 378370 h 3103583"/>
                  <a:gd name="connsiteX22" fmla="*/ 2728816 w 3110005"/>
                  <a:gd name="connsiteY22" fmla="*/ 476858 h 3103583"/>
                  <a:gd name="connsiteX23" fmla="*/ 2735293 w 3110005"/>
                  <a:gd name="connsiteY23" fmla="*/ 539247 h 3103583"/>
                  <a:gd name="connsiteX24" fmla="*/ 2586322 w 3110005"/>
                  <a:gd name="connsiteY24" fmla="*/ 787659 h 3103583"/>
                  <a:gd name="connsiteX25" fmla="*/ 2586418 w 3110005"/>
                  <a:gd name="connsiteY25" fmla="*/ 904912 h 3103583"/>
                  <a:gd name="connsiteX26" fmla="*/ 2821113 w 3110005"/>
                  <a:gd name="connsiteY26" fmla="*/ 1034071 h 3103583"/>
                  <a:gd name="connsiteX27" fmla="*/ 3009042 w 3110005"/>
                  <a:gd name="connsiteY27" fmla="*/ 1027022 h 3103583"/>
                  <a:gd name="connsiteX28" fmla="*/ 3070288 w 3110005"/>
                  <a:gd name="connsiteY28" fmla="*/ 1073123 h 3103583"/>
                  <a:gd name="connsiteX29" fmla="*/ 3102101 w 3110005"/>
                  <a:gd name="connsiteY29" fmla="*/ 1185614 h 3103583"/>
                  <a:gd name="connsiteX30" fmla="*/ 3062477 w 3110005"/>
                  <a:gd name="connsiteY30" fmla="*/ 1279435 h 3103583"/>
                  <a:gd name="connsiteX31" fmla="*/ 2816351 w 3110005"/>
                  <a:gd name="connsiteY31" fmla="*/ 1411832 h 3103583"/>
                  <a:gd name="connsiteX32" fmla="*/ 2763583 w 3110005"/>
                  <a:gd name="connsiteY32" fmla="*/ 1501653 h 3103583"/>
                  <a:gd name="connsiteX33" fmla="*/ 2894647 w 3110005"/>
                  <a:gd name="connsiteY33" fmla="*/ 1730444 h 3103583"/>
                  <a:gd name="connsiteX34" fmla="*/ 3074764 w 3110005"/>
                  <a:gd name="connsiteY34" fmla="*/ 1823979 h 3103583"/>
                  <a:gd name="connsiteX35" fmla="*/ 3106102 w 3110005"/>
                  <a:gd name="connsiteY35" fmla="*/ 1893416 h 3103583"/>
                  <a:gd name="connsiteX36" fmla="*/ 3072573 w 3110005"/>
                  <a:gd name="connsiteY36" fmla="*/ 2016003 h 3103583"/>
                  <a:gd name="connsiteX37" fmla="*/ 3008756 w 3110005"/>
                  <a:gd name="connsiteY37" fmla="*/ 2066962 h 3103583"/>
                  <a:gd name="connsiteX38" fmla="*/ 2729293 w 3110005"/>
                  <a:gd name="connsiteY38" fmla="*/ 2061723 h 3103583"/>
                  <a:gd name="connsiteX39" fmla="*/ 2637186 w 3110005"/>
                  <a:gd name="connsiteY39" fmla="*/ 2111253 h 3103583"/>
                  <a:gd name="connsiteX40" fmla="*/ 2578797 w 3110005"/>
                  <a:gd name="connsiteY40" fmla="*/ 2206408 h 3103583"/>
                  <a:gd name="connsiteX41" fmla="*/ 2581369 w 3110005"/>
                  <a:gd name="connsiteY41" fmla="*/ 2296800 h 3103583"/>
                  <a:gd name="connsiteX42" fmla="*/ 2731293 w 3110005"/>
                  <a:gd name="connsiteY42" fmla="*/ 2544736 h 3103583"/>
                  <a:gd name="connsiteX43" fmla="*/ 2723292 w 3110005"/>
                  <a:gd name="connsiteY43" fmla="*/ 2628080 h 3103583"/>
                  <a:gd name="connsiteX44" fmla="*/ 2628804 w 3110005"/>
                  <a:gd name="connsiteY44" fmla="*/ 2720472 h 3103583"/>
                  <a:gd name="connsiteX45" fmla="*/ 2557462 w 3110005"/>
                  <a:gd name="connsiteY45" fmla="*/ 2727902 h 3103583"/>
                  <a:gd name="connsiteX46" fmla="*/ 2313622 w 3110005"/>
                  <a:gd name="connsiteY46" fmla="*/ 2581026 h 3103583"/>
                  <a:gd name="connsiteX47" fmla="*/ 2200846 w 3110005"/>
                  <a:gd name="connsiteY47" fmla="*/ 2578454 h 3103583"/>
                  <a:gd name="connsiteX48" fmla="*/ 2067591 w 3110005"/>
                  <a:gd name="connsiteY48" fmla="*/ 2820104 h 3103583"/>
                  <a:gd name="connsiteX49" fmla="*/ 2069591 w 3110005"/>
                  <a:gd name="connsiteY49" fmla="*/ 3008222 h 3103583"/>
                  <a:gd name="connsiteX50" fmla="*/ 2027681 w 3110005"/>
                  <a:gd name="connsiteY50" fmla="*/ 3061848 h 3103583"/>
                  <a:gd name="connsiteX51" fmla="*/ 1900713 w 3110005"/>
                  <a:gd name="connsiteY51" fmla="*/ 3097948 h 3103583"/>
                  <a:gd name="connsiteX52" fmla="*/ 1828323 w 3110005"/>
                  <a:gd name="connsiteY52" fmla="*/ 3068325 h 3103583"/>
                  <a:gd name="connsiteX53" fmla="*/ 1683162 w 3110005"/>
                  <a:gd name="connsiteY53" fmla="*/ 2805816 h 3103583"/>
                  <a:gd name="connsiteX54" fmla="*/ 1605247 w 3110005"/>
                  <a:gd name="connsiteY54" fmla="*/ 2761430 h 3103583"/>
                  <a:gd name="connsiteX55" fmla="*/ 1554574 w 3110005"/>
                  <a:gd name="connsiteY55" fmla="*/ 2763239 h 3103583"/>
                  <a:gd name="connsiteX56" fmla="*/ 1378076 w 3110005"/>
                  <a:gd name="connsiteY56" fmla="*/ 2866300 h 3103583"/>
                  <a:gd name="connsiteX57" fmla="*/ 1282064 w 3110005"/>
                  <a:gd name="connsiteY57" fmla="*/ 3051085 h 3103583"/>
                  <a:gd name="connsiteX58" fmla="*/ 1183290 w 3110005"/>
                  <a:gd name="connsiteY58" fmla="*/ 3093471 h 3103583"/>
                  <a:gd name="connsiteX59" fmla="*/ 1090516 w 3110005"/>
                  <a:gd name="connsiteY59" fmla="*/ 3067277 h 3103583"/>
                  <a:gd name="connsiteX60" fmla="*/ 1035271 w 3110005"/>
                  <a:gd name="connsiteY60" fmla="*/ 2997650 h 3103583"/>
                  <a:gd name="connsiteX61" fmla="*/ 1036890 w 3110005"/>
                  <a:gd name="connsiteY61" fmla="*/ 2723044 h 3103583"/>
                  <a:gd name="connsiteX62" fmla="*/ 978597 w 3110005"/>
                  <a:gd name="connsiteY62" fmla="*/ 2620745 h 3103583"/>
                  <a:gd name="connsiteX63" fmla="*/ 713040 w 3110005"/>
                  <a:gd name="connsiteY63" fmla="*/ 2625317 h 3103583"/>
                  <a:gd name="connsiteX64" fmla="*/ 541876 w 3110005"/>
                  <a:gd name="connsiteY64" fmla="*/ 2725139 h 3103583"/>
                  <a:gd name="connsiteX65" fmla="*/ 486060 w 3110005"/>
                  <a:gd name="connsiteY65" fmla="*/ 2721329 h 3103583"/>
                  <a:gd name="connsiteX66" fmla="*/ 378046 w 3110005"/>
                  <a:gd name="connsiteY66" fmla="*/ 2614268 h 3103583"/>
                  <a:gd name="connsiteX67" fmla="*/ 377760 w 3110005"/>
                  <a:gd name="connsiteY67" fmla="*/ 2552832 h 3103583"/>
                  <a:gd name="connsiteX68" fmla="*/ 523017 w 3110005"/>
                  <a:gd name="connsiteY68" fmla="*/ 2308135 h 3103583"/>
                  <a:gd name="connsiteX69" fmla="*/ 523683 w 3110005"/>
                  <a:gd name="connsiteY69" fmla="*/ 2190787 h 3103583"/>
                  <a:gd name="connsiteX70" fmla="*/ 275652 w 3110005"/>
                  <a:gd name="connsiteY70" fmla="*/ 2057532 h 3103583"/>
                  <a:gd name="connsiteX71" fmla="*/ 97916 w 3110005"/>
                  <a:gd name="connsiteY71" fmla="*/ 2062104 h 3103583"/>
                  <a:gd name="connsiteX72" fmla="*/ 36384 w 3110005"/>
                  <a:gd name="connsiteY72" fmla="*/ 2016289 h 3103583"/>
                  <a:gd name="connsiteX73" fmla="*/ 140112 w 3110005"/>
                  <a:gd name="connsiteY73" fmla="*/ 1769782 h 3103583"/>
                  <a:gd name="connsiteX74" fmla="*/ 298608 w 3110005"/>
                  <a:gd name="connsiteY74" fmla="*/ 1678818 h 3103583"/>
                  <a:gd name="connsiteX75" fmla="*/ 341661 w 3110005"/>
                  <a:gd name="connsiteY75" fmla="*/ 1607000 h 3103583"/>
                  <a:gd name="connsiteX76" fmla="*/ 171639 w 3110005"/>
                  <a:gd name="connsiteY76" fmla="*/ 1342109 h 3103583"/>
                  <a:gd name="connsiteX77" fmla="*/ 32670 w 3110005"/>
                  <a:gd name="connsiteY77" fmla="*/ 1268100 h 3103583"/>
                  <a:gd name="connsiteX78" fmla="*/ 4095 w 3110005"/>
                  <a:gd name="connsiteY78" fmla="*/ 1196377 h 3103583"/>
                  <a:gd name="connsiteX79" fmla="*/ 32670 w 3110005"/>
                  <a:gd name="connsiteY79" fmla="*/ 1093697 h 3103583"/>
                  <a:gd name="connsiteX80" fmla="*/ 112489 w 3110005"/>
                  <a:gd name="connsiteY80" fmla="*/ 1033499 h 3103583"/>
                  <a:gd name="connsiteX81" fmla="*/ 371760 w 3110005"/>
                  <a:gd name="connsiteY81" fmla="*/ 1038071 h 3103583"/>
                  <a:gd name="connsiteX82" fmla="*/ 474630 w 3110005"/>
                  <a:gd name="connsiteY82" fmla="*/ 983303 h 3103583"/>
                  <a:gd name="connsiteX83" fmla="*/ 473201 w 3110005"/>
                  <a:gd name="connsiteY83" fmla="*/ 701553 h 3103583"/>
                  <a:gd name="connsiteX84" fmla="*/ 356520 w 3110005"/>
                  <a:gd name="connsiteY84" fmla="*/ 503909 h 3103583"/>
                  <a:gd name="connsiteX85" fmla="*/ 1549812 w 3110005"/>
                  <a:gd name="connsiteY85" fmla="*/ 2440533 h 3103583"/>
                  <a:gd name="connsiteX86" fmla="*/ 2455925 w 3110005"/>
                  <a:gd name="connsiteY86" fmla="*/ 1559470 h 3103583"/>
                  <a:gd name="connsiteX87" fmla="*/ 1569814 w 3110005"/>
                  <a:gd name="connsiteY87" fmla="*/ 653261 h 3103583"/>
                  <a:gd name="connsiteX88" fmla="*/ 657605 w 3110005"/>
                  <a:gd name="connsiteY88" fmla="*/ 1544230 h 3103583"/>
                  <a:gd name="connsiteX89" fmla="*/ 1549812 w 3110005"/>
                  <a:gd name="connsiteY89" fmla="*/ 2440533 h 3103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</a:cxnLst>
                <a:rect l="l" t="t" r="r" b="b"/>
                <a:pathLst>
                  <a:path w="3110005" h="3103583">
                    <a:moveTo>
                      <a:pt x="356520" y="503909"/>
                    </a:moveTo>
                    <a:cubicBezTo>
                      <a:pt x="401859" y="460094"/>
                      <a:pt x="445388" y="415041"/>
                      <a:pt x="492918" y="374750"/>
                    </a:cubicBezTo>
                    <a:cubicBezTo>
                      <a:pt x="503014" y="366178"/>
                      <a:pt x="531589" y="369131"/>
                      <a:pt x="545686" y="377132"/>
                    </a:cubicBezTo>
                    <a:cubicBezTo>
                      <a:pt x="626649" y="423137"/>
                      <a:pt x="707421" y="469905"/>
                      <a:pt x="785145" y="521150"/>
                    </a:cubicBezTo>
                    <a:cubicBezTo>
                      <a:pt x="829817" y="550582"/>
                      <a:pt x="866488" y="549439"/>
                      <a:pt x="911256" y="521721"/>
                    </a:cubicBezTo>
                    <a:cubicBezTo>
                      <a:pt x="1041082" y="441330"/>
                      <a:pt x="1045177" y="477906"/>
                      <a:pt x="1043082" y="281691"/>
                    </a:cubicBezTo>
                    <a:cubicBezTo>
                      <a:pt x="1042415" y="222350"/>
                      <a:pt x="1045558" y="162914"/>
                      <a:pt x="1042605" y="103669"/>
                    </a:cubicBezTo>
                    <a:cubicBezTo>
                      <a:pt x="1040415" y="59187"/>
                      <a:pt x="1057941" y="37661"/>
                      <a:pt x="1100994" y="32136"/>
                    </a:cubicBezTo>
                    <a:cubicBezTo>
                      <a:pt x="1120996" y="29564"/>
                      <a:pt x="1140713" y="23373"/>
                      <a:pt x="1160239" y="17753"/>
                    </a:cubicBezTo>
                    <a:cubicBezTo>
                      <a:pt x="1247679" y="-7488"/>
                      <a:pt x="1247298" y="-7393"/>
                      <a:pt x="1288827" y="71474"/>
                    </a:cubicBezTo>
                    <a:cubicBezTo>
                      <a:pt x="1325117" y="140435"/>
                      <a:pt x="1362645" y="208825"/>
                      <a:pt x="1398936" y="277691"/>
                    </a:cubicBezTo>
                    <a:cubicBezTo>
                      <a:pt x="1421605" y="320648"/>
                      <a:pt x="1455610" y="337698"/>
                      <a:pt x="1504663" y="343508"/>
                    </a:cubicBezTo>
                    <a:cubicBezTo>
                      <a:pt x="1616391" y="356843"/>
                      <a:pt x="1692877" y="324268"/>
                      <a:pt x="1734597" y="212254"/>
                    </a:cubicBezTo>
                    <a:cubicBezTo>
                      <a:pt x="1758600" y="147865"/>
                      <a:pt x="1801177" y="90620"/>
                      <a:pt x="1833181" y="28993"/>
                    </a:cubicBezTo>
                    <a:cubicBezTo>
                      <a:pt x="1847944" y="513"/>
                      <a:pt x="1868042" y="-4630"/>
                      <a:pt x="1896045" y="3466"/>
                    </a:cubicBezTo>
                    <a:cubicBezTo>
                      <a:pt x="1936717" y="15182"/>
                      <a:pt x="1977103" y="28898"/>
                      <a:pt x="2018537" y="36803"/>
                    </a:cubicBezTo>
                    <a:cubicBezTo>
                      <a:pt x="2052065" y="43185"/>
                      <a:pt x="2063686" y="60044"/>
                      <a:pt x="2063209" y="92334"/>
                    </a:cubicBezTo>
                    <a:cubicBezTo>
                      <a:pt x="2061876" y="183869"/>
                      <a:pt x="2063876" y="275500"/>
                      <a:pt x="2060733" y="366940"/>
                    </a:cubicBezTo>
                    <a:cubicBezTo>
                      <a:pt x="2058828" y="421328"/>
                      <a:pt x="2080259" y="457427"/>
                      <a:pt x="2127122" y="482002"/>
                    </a:cubicBezTo>
                    <a:cubicBezTo>
                      <a:pt x="2286952" y="565727"/>
                      <a:pt x="2224087" y="567060"/>
                      <a:pt x="2379630" y="480383"/>
                    </a:cubicBezTo>
                    <a:cubicBezTo>
                      <a:pt x="2440304" y="446569"/>
                      <a:pt x="2500216" y="411136"/>
                      <a:pt x="2558986" y="374179"/>
                    </a:cubicBezTo>
                    <a:cubicBezTo>
                      <a:pt x="2584322" y="358272"/>
                      <a:pt x="2603944" y="355891"/>
                      <a:pt x="2626042" y="378370"/>
                    </a:cubicBezTo>
                    <a:cubicBezTo>
                      <a:pt x="2659379" y="412088"/>
                      <a:pt x="2693764" y="444854"/>
                      <a:pt x="2728816" y="476858"/>
                    </a:cubicBezTo>
                    <a:cubicBezTo>
                      <a:pt x="2750438" y="496575"/>
                      <a:pt x="2750057" y="515149"/>
                      <a:pt x="2735293" y="539247"/>
                    </a:cubicBezTo>
                    <a:cubicBezTo>
                      <a:pt x="2685001" y="621638"/>
                      <a:pt x="2637757" y="706030"/>
                      <a:pt x="2586322" y="787659"/>
                    </a:cubicBezTo>
                    <a:cubicBezTo>
                      <a:pt x="2560414" y="828807"/>
                      <a:pt x="2560224" y="863764"/>
                      <a:pt x="2586418" y="904912"/>
                    </a:cubicBezTo>
                    <a:cubicBezTo>
                      <a:pt x="2679667" y="1050930"/>
                      <a:pt x="2636614" y="1035309"/>
                      <a:pt x="2821113" y="1034071"/>
                    </a:cubicBezTo>
                    <a:cubicBezTo>
                      <a:pt x="2883788" y="1033690"/>
                      <a:pt x="2946367" y="1030070"/>
                      <a:pt x="3009042" y="1027022"/>
                    </a:cubicBezTo>
                    <a:cubicBezTo>
                      <a:pt x="3043046" y="1025403"/>
                      <a:pt x="3062763" y="1038262"/>
                      <a:pt x="3070288" y="1073123"/>
                    </a:cubicBezTo>
                    <a:cubicBezTo>
                      <a:pt x="3078479" y="1111128"/>
                      <a:pt x="3088671" y="1149038"/>
                      <a:pt x="3102101" y="1185614"/>
                    </a:cubicBezTo>
                    <a:cubicBezTo>
                      <a:pt x="3118770" y="1231048"/>
                      <a:pt x="3105149" y="1257813"/>
                      <a:pt x="3062477" y="1279435"/>
                    </a:cubicBezTo>
                    <a:cubicBezTo>
                      <a:pt x="2979419" y="1321535"/>
                      <a:pt x="2899123" y="1369065"/>
                      <a:pt x="2816351" y="1411832"/>
                    </a:cubicBezTo>
                    <a:cubicBezTo>
                      <a:pt x="2777965" y="1431644"/>
                      <a:pt x="2768726" y="1461077"/>
                      <a:pt x="2763583" y="1501653"/>
                    </a:cubicBezTo>
                    <a:cubicBezTo>
                      <a:pt x="2749581" y="1613000"/>
                      <a:pt x="2780823" y="1690343"/>
                      <a:pt x="2894647" y="1730444"/>
                    </a:cubicBezTo>
                    <a:cubicBezTo>
                      <a:pt x="2957797" y="1752732"/>
                      <a:pt x="3014185" y="1793785"/>
                      <a:pt x="3074764" y="1823979"/>
                    </a:cubicBezTo>
                    <a:cubicBezTo>
                      <a:pt x="3106197" y="1839600"/>
                      <a:pt x="3116484" y="1859793"/>
                      <a:pt x="3106102" y="1893416"/>
                    </a:cubicBezTo>
                    <a:cubicBezTo>
                      <a:pt x="3093529" y="1933802"/>
                      <a:pt x="3081527" y="1974665"/>
                      <a:pt x="3072573" y="2016003"/>
                    </a:cubicBezTo>
                    <a:cubicBezTo>
                      <a:pt x="3064763" y="2052103"/>
                      <a:pt x="3044761" y="2067724"/>
                      <a:pt x="3008756" y="2066962"/>
                    </a:cubicBezTo>
                    <a:cubicBezTo>
                      <a:pt x="2915602" y="2065057"/>
                      <a:pt x="2822352" y="2065533"/>
                      <a:pt x="2729293" y="2061723"/>
                    </a:cubicBezTo>
                    <a:cubicBezTo>
                      <a:pt x="2686621" y="2060009"/>
                      <a:pt x="2657950" y="2075534"/>
                      <a:pt x="2637186" y="2111253"/>
                    </a:cubicBezTo>
                    <a:cubicBezTo>
                      <a:pt x="2618422" y="2143448"/>
                      <a:pt x="2598419" y="2174785"/>
                      <a:pt x="2578797" y="2206408"/>
                    </a:cubicBezTo>
                    <a:cubicBezTo>
                      <a:pt x="2559843" y="2237174"/>
                      <a:pt x="2562319" y="2265939"/>
                      <a:pt x="2581369" y="2296800"/>
                    </a:cubicBezTo>
                    <a:cubicBezTo>
                      <a:pt x="2632138" y="2379001"/>
                      <a:pt x="2679763" y="2463107"/>
                      <a:pt x="2731293" y="2544736"/>
                    </a:cubicBezTo>
                    <a:cubicBezTo>
                      <a:pt x="2751772" y="2577216"/>
                      <a:pt x="2754248" y="2601219"/>
                      <a:pt x="2723292" y="2628080"/>
                    </a:cubicBezTo>
                    <a:cubicBezTo>
                      <a:pt x="2690050" y="2656845"/>
                      <a:pt x="2658808" y="2688183"/>
                      <a:pt x="2628804" y="2720472"/>
                    </a:cubicBezTo>
                    <a:cubicBezTo>
                      <a:pt x="2605848" y="2745142"/>
                      <a:pt x="2584989" y="2744856"/>
                      <a:pt x="2557462" y="2727902"/>
                    </a:cubicBezTo>
                    <a:cubicBezTo>
                      <a:pt x="2476689" y="2678086"/>
                      <a:pt x="2393632" y="2631985"/>
                      <a:pt x="2313622" y="2581026"/>
                    </a:cubicBezTo>
                    <a:cubicBezTo>
                      <a:pt x="2274379" y="2556071"/>
                      <a:pt x="2241232" y="2555023"/>
                      <a:pt x="2200846" y="2578454"/>
                    </a:cubicBezTo>
                    <a:cubicBezTo>
                      <a:pt x="2038349" y="2672657"/>
                      <a:pt x="2058542" y="2635700"/>
                      <a:pt x="2067591" y="2820104"/>
                    </a:cubicBezTo>
                    <a:cubicBezTo>
                      <a:pt x="2070639" y="2882683"/>
                      <a:pt x="2068353" y="2945548"/>
                      <a:pt x="2069591" y="3008222"/>
                    </a:cubicBezTo>
                    <a:cubicBezTo>
                      <a:pt x="2070162" y="3038512"/>
                      <a:pt x="2057685" y="3054704"/>
                      <a:pt x="2027681" y="3061848"/>
                    </a:cubicBezTo>
                    <a:cubicBezTo>
                      <a:pt x="1984914" y="3071945"/>
                      <a:pt x="1942051" y="3083184"/>
                      <a:pt x="1900713" y="3097948"/>
                    </a:cubicBezTo>
                    <a:cubicBezTo>
                      <a:pt x="1865185" y="3110616"/>
                      <a:pt x="1846135" y="3102425"/>
                      <a:pt x="1828323" y="3068325"/>
                    </a:cubicBezTo>
                    <a:cubicBezTo>
                      <a:pt x="1782031" y="2979743"/>
                      <a:pt x="1730311" y="2894018"/>
                      <a:pt x="1683162" y="2805816"/>
                    </a:cubicBezTo>
                    <a:cubicBezTo>
                      <a:pt x="1665445" y="2772574"/>
                      <a:pt x="1640680" y="2759525"/>
                      <a:pt x="1605247" y="2761430"/>
                    </a:cubicBezTo>
                    <a:cubicBezTo>
                      <a:pt x="1588293" y="2762287"/>
                      <a:pt x="1570671" y="2766668"/>
                      <a:pt x="1554574" y="2763239"/>
                    </a:cubicBezTo>
                    <a:cubicBezTo>
                      <a:pt x="1463611" y="2743808"/>
                      <a:pt x="1412175" y="2784194"/>
                      <a:pt x="1378076" y="2866300"/>
                    </a:cubicBezTo>
                    <a:cubicBezTo>
                      <a:pt x="1351501" y="2930117"/>
                      <a:pt x="1311401" y="2988220"/>
                      <a:pt x="1282064" y="3051085"/>
                    </a:cubicBezTo>
                    <a:cubicBezTo>
                      <a:pt x="1260252" y="3097758"/>
                      <a:pt x="1232915" y="3114331"/>
                      <a:pt x="1183290" y="3093471"/>
                    </a:cubicBezTo>
                    <a:cubicBezTo>
                      <a:pt x="1153857" y="3081184"/>
                      <a:pt x="1121949" y="3073374"/>
                      <a:pt x="1090516" y="3067277"/>
                    </a:cubicBezTo>
                    <a:cubicBezTo>
                      <a:pt x="1050607" y="3059562"/>
                      <a:pt x="1033938" y="3040036"/>
                      <a:pt x="1035271" y="2997650"/>
                    </a:cubicBezTo>
                    <a:cubicBezTo>
                      <a:pt x="1038034" y="2906210"/>
                      <a:pt x="1034700" y="2814484"/>
                      <a:pt x="1036890" y="2723044"/>
                    </a:cubicBezTo>
                    <a:cubicBezTo>
                      <a:pt x="1038034" y="2675324"/>
                      <a:pt x="1021936" y="2643891"/>
                      <a:pt x="978597" y="2620745"/>
                    </a:cubicBezTo>
                    <a:cubicBezTo>
                      <a:pt x="819911" y="2536163"/>
                      <a:pt x="880395" y="2530067"/>
                      <a:pt x="713040" y="2625317"/>
                    </a:cubicBezTo>
                    <a:cubicBezTo>
                      <a:pt x="655605" y="2657988"/>
                      <a:pt x="600360" y="2694564"/>
                      <a:pt x="541876" y="2725139"/>
                    </a:cubicBezTo>
                    <a:cubicBezTo>
                      <a:pt x="527303" y="2732759"/>
                      <a:pt x="498156" y="2731235"/>
                      <a:pt x="486060" y="2721329"/>
                    </a:cubicBezTo>
                    <a:cubicBezTo>
                      <a:pt x="446912" y="2689230"/>
                      <a:pt x="409764" y="2653607"/>
                      <a:pt x="378046" y="2614268"/>
                    </a:cubicBezTo>
                    <a:cubicBezTo>
                      <a:pt x="367664" y="2601410"/>
                      <a:pt x="368807" y="2569025"/>
                      <a:pt x="377760" y="2552832"/>
                    </a:cubicBezTo>
                    <a:cubicBezTo>
                      <a:pt x="423671" y="2469869"/>
                      <a:pt x="472725" y="2388526"/>
                      <a:pt x="523017" y="2308135"/>
                    </a:cubicBezTo>
                    <a:cubicBezTo>
                      <a:pt x="548544" y="2267368"/>
                      <a:pt x="540162" y="2234983"/>
                      <a:pt x="523683" y="2190787"/>
                    </a:cubicBezTo>
                    <a:cubicBezTo>
                      <a:pt x="478154" y="2068867"/>
                      <a:pt x="391572" y="2043435"/>
                      <a:pt x="275652" y="2057532"/>
                    </a:cubicBezTo>
                    <a:cubicBezTo>
                      <a:pt x="217074" y="2064676"/>
                      <a:pt x="157161" y="2060485"/>
                      <a:pt x="97916" y="2062104"/>
                    </a:cubicBezTo>
                    <a:cubicBezTo>
                      <a:pt x="64769" y="2063057"/>
                      <a:pt x="46576" y="2051055"/>
                      <a:pt x="36384" y="2016289"/>
                    </a:cubicBezTo>
                    <a:cubicBezTo>
                      <a:pt x="-11907" y="1850744"/>
                      <a:pt x="-12860" y="1851316"/>
                      <a:pt x="140112" y="1769782"/>
                    </a:cubicBezTo>
                    <a:cubicBezTo>
                      <a:pt x="193928" y="1741112"/>
                      <a:pt x="248982" y="1713680"/>
                      <a:pt x="298608" y="1678818"/>
                    </a:cubicBezTo>
                    <a:cubicBezTo>
                      <a:pt x="319848" y="1663864"/>
                      <a:pt x="340899" y="1631860"/>
                      <a:pt x="341661" y="1607000"/>
                    </a:cubicBezTo>
                    <a:cubicBezTo>
                      <a:pt x="347661" y="1398497"/>
                      <a:pt x="351757" y="1448313"/>
                      <a:pt x="171639" y="1342109"/>
                    </a:cubicBezTo>
                    <a:cubicBezTo>
                      <a:pt x="126491" y="1315439"/>
                      <a:pt x="79533" y="1291722"/>
                      <a:pt x="32670" y="1268100"/>
                    </a:cubicBezTo>
                    <a:cubicBezTo>
                      <a:pt x="951" y="1252098"/>
                      <a:pt x="-5526" y="1228190"/>
                      <a:pt x="4095" y="1196377"/>
                    </a:cubicBezTo>
                    <a:cubicBezTo>
                      <a:pt x="14382" y="1162373"/>
                      <a:pt x="27907" y="1128559"/>
                      <a:pt x="32670" y="1093697"/>
                    </a:cubicBezTo>
                    <a:cubicBezTo>
                      <a:pt x="39432" y="1043405"/>
                      <a:pt x="66102" y="1031499"/>
                      <a:pt x="112489" y="1033499"/>
                    </a:cubicBezTo>
                    <a:cubicBezTo>
                      <a:pt x="198786" y="1037214"/>
                      <a:pt x="285463" y="1034071"/>
                      <a:pt x="371760" y="1038071"/>
                    </a:cubicBezTo>
                    <a:cubicBezTo>
                      <a:pt x="419385" y="1040262"/>
                      <a:pt x="450436" y="1027118"/>
                      <a:pt x="474630" y="983303"/>
                    </a:cubicBezTo>
                    <a:cubicBezTo>
                      <a:pt x="570451" y="810043"/>
                      <a:pt x="572832" y="876146"/>
                      <a:pt x="473201" y="701553"/>
                    </a:cubicBezTo>
                    <a:cubicBezTo>
                      <a:pt x="436149" y="637259"/>
                      <a:pt x="397668" y="573728"/>
                      <a:pt x="356520" y="503909"/>
                    </a:cubicBezTo>
                    <a:close/>
                    <a:moveTo>
                      <a:pt x="1549812" y="2440533"/>
                    </a:moveTo>
                    <a:cubicBezTo>
                      <a:pt x="2013965" y="2459106"/>
                      <a:pt x="2452305" y="2068391"/>
                      <a:pt x="2455925" y="1559470"/>
                    </a:cubicBezTo>
                    <a:cubicBezTo>
                      <a:pt x="2459545" y="1064075"/>
                      <a:pt x="2046826" y="656119"/>
                      <a:pt x="1569814" y="653261"/>
                    </a:cubicBezTo>
                    <a:cubicBezTo>
                      <a:pt x="1048320" y="650213"/>
                      <a:pt x="661796" y="1062551"/>
                      <a:pt x="657605" y="1544230"/>
                    </a:cubicBezTo>
                    <a:cubicBezTo>
                      <a:pt x="653319" y="2043149"/>
                      <a:pt x="1052035" y="2440151"/>
                      <a:pt x="1549812" y="2440533"/>
                    </a:cubicBezTo>
                    <a:close/>
                  </a:path>
                </a:pathLst>
              </a:custGeom>
              <a:solidFill>
                <a:schemeClr val="accent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/>
              </a:p>
            </p:txBody>
          </p:sp>
          <p:sp>
            <p:nvSpPr>
              <p:cNvPr id="24" name="iṧḻïḑê">
                <a:extLst>
                  <a:ext uri="{FF2B5EF4-FFF2-40B4-BE49-F238E27FC236}">
                    <a16:creationId xmlns:a16="http://schemas.microsoft.com/office/drawing/2014/main" id="{4E52699E-DD10-E07E-EB34-A6048441519F}"/>
                  </a:ext>
                </a:extLst>
              </p:cNvPr>
              <p:cNvSpPr/>
              <p:nvPr/>
            </p:nvSpPr>
            <p:spPr>
              <a:xfrm>
                <a:off x="5378439" y="2712477"/>
                <a:ext cx="1431023" cy="1431023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b="1" dirty="0"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05</a:t>
                </a:r>
                <a:endParaRPr lang="zh-CN" altLang="en-US" b="1" dirty="0"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</p:grpSp>
        <p:grpSp>
          <p:nvGrpSpPr>
            <p:cNvPr id="17" name="ïṥļîḍè">
              <a:extLst>
                <a:ext uri="{FF2B5EF4-FFF2-40B4-BE49-F238E27FC236}">
                  <a16:creationId xmlns:a16="http://schemas.microsoft.com/office/drawing/2014/main" id="{EBB9F5DC-2BC7-C198-2257-4364F6B89AC1}"/>
                </a:ext>
              </a:extLst>
            </p:cNvPr>
            <p:cNvGrpSpPr/>
            <p:nvPr/>
          </p:nvGrpSpPr>
          <p:grpSpPr>
            <a:xfrm>
              <a:off x="2399729" y="3557619"/>
              <a:ext cx="1488028" cy="1484955"/>
              <a:chOff x="4538948" y="1876197"/>
              <a:chExt cx="3110005" cy="3103583"/>
            </a:xfrm>
            <a:solidFill>
              <a:schemeClr val="tx1">
                <a:lumMod val="50000"/>
                <a:lumOff val="50000"/>
                <a:alpha val="15000"/>
              </a:schemeClr>
            </a:solidFill>
          </p:grpSpPr>
          <p:sp>
            <p:nvSpPr>
              <p:cNvPr id="21" name="íśḻîḑè">
                <a:extLst>
                  <a:ext uri="{FF2B5EF4-FFF2-40B4-BE49-F238E27FC236}">
                    <a16:creationId xmlns:a16="http://schemas.microsoft.com/office/drawing/2014/main" id="{67897749-129E-A52C-D517-5C390495734F}"/>
                  </a:ext>
                </a:extLst>
              </p:cNvPr>
              <p:cNvSpPr/>
              <p:nvPr/>
            </p:nvSpPr>
            <p:spPr>
              <a:xfrm>
                <a:off x="4538948" y="1876197"/>
                <a:ext cx="3110005" cy="3103583"/>
              </a:xfrm>
              <a:custGeom>
                <a:avLst/>
                <a:gdLst>
                  <a:gd name="connsiteX0" fmla="*/ 356520 w 3110005"/>
                  <a:gd name="connsiteY0" fmla="*/ 503909 h 3103583"/>
                  <a:gd name="connsiteX1" fmla="*/ 492918 w 3110005"/>
                  <a:gd name="connsiteY1" fmla="*/ 374750 h 3103583"/>
                  <a:gd name="connsiteX2" fmla="*/ 545686 w 3110005"/>
                  <a:gd name="connsiteY2" fmla="*/ 377132 h 3103583"/>
                  <a:gd name="connsiteX3" fmla="*/ 785145 w 3110005"/>
                  <a:gd name="connsiteY3" fmla="*/ 521150 h 3103583"/>
                  <a:gd name="connsiteX4" fmla="*/ 911256 w 3110005"/>
                  <a:gd name="connsiteY4" fmla="*/ 521721 h 3103583"/>
                  <a:gd name="connsiteX5" fmla="*/ 1043082 w 3110005"/>
                  <a:gd name="connsiteY5" fmla="*/ 281691 h 3103583"/>
                  <a:gd name="connsiteX6" fmla="*/ 1042605 w 3110005"/>
                  <a:gd name="connsiteY6" fmla="*/ 103669 h 3103583"/>
                  <a:gd name="connsiteX7" fmla="*/ 1100994 w 3110005"/>
                  <a:gd name="connsiteY7" fmla="*/ 32136 h 3103583"/>
                  <a:gd name="connsiteX8" fmla="*/ 1160239 w 3110005"/>
                  <a:gd name="connsiteY8" fmla="*/ 17753 h 3103583"/>
                  <a:gd name="connsiteX9" fmla="*/ 1288827 w 3110005"/>
                  <a:gd name="connsiteY9" fmla="*/ 71474 h 3103583"/>
                  <a:gd name="connsiteX10" fmla="*/ 1398936 w 3110005"/>
                  <a:gd name="connsiteY10" fmla="*/ 277691 h 3103583"/>
                  <a:gd name="connsiteX11" fmla="*/ 1504663 w 3110005"/>
                  <a:gd name="connsiteY11" fmla="*/ 343508 h 3103583"/>
                  <a:gd name="connsiteX12" fmla="*/ 1734597 w 3110005"/>
                  <a:gd name="connsiteY12" fmla="*/ 212254 h 3103583"/>
                  <a:gd name="connsiteX13" fmla="*/ 1833181 w 3110005"/>
                  <a:gd name="connsiteY13" fmla="*/ 28993 h 3103583"/>
                  <a:gd name="connsiteX14" fmla="*/ 1896045 w 3110005"/>
                  <a:gd name="connsiteY14" fmla="*/ 3466 h 3103583"/>
                  <a:gd name="connsiteX15" fmla="*/ 2018537 w 3110005"/>
                  <a:gd name="connsiteY15" fmla="*/ 36803 h 3103583"/>
                  <a:gd name="connsiteX16" fmla="*/ 2063209 w 3110005"/>
                  <a:gd name="connsiteY16" fmla="*/ 92334 h 3103583"/>
                  <a:gd name="connsiteX17" fmla="*/ 2060733 w 3110005"/>
                  <a:gd name="connsiteY17" fmla="*/ 366940 h 3103583"/>
                  <a:gd name="connsiteX18" fmla="*/ 2127122 w 3110005"/>
                  <a:gd name="connsiteY18" fmla="*/ 482002 h 3103583"/>
                  <a:gd name="connsiteX19" fmla="*/ 2379630 w 3110005"/>
                  <a:gd name="connsiteY19" fmla="*/ 480383 h 3103583"/>
                  <a:gd name="connsiteX20" fmla="*/ 2558986 w 3110005"/>
                  <a:gd name="connsiteY20" fmla="*/ 374179 h 3103583"/>
                  <a:gd name="connsiteX21" fmla="*/ 2626042 w 3110005"/>
                  <a:gd name="connsiteY21" fmla="*/ 378370 h 3103583"/>
                  <a:gd name="connsiteX22" fmla="*/ 2728816 w 3110005"/>
                  <a:gd name="connsiteY22" fmla="*/ 476858 h 3103583"/>
                  <a:gd name="connsiteX23" fmla="*/ 2735293 w 3110005"/>
                  <a:gd name="connsiteY23" fmla="*/ 539247 h 3103583"/>
                  <a:gd name="connsiteX24" fmla="*/ 2586322 w 3110005"/>
                  <a:gd name="connsiteY24" fmla="*/ 787659 h 3103583"/>
                  <a:gd name="connsiteX25" fmla="*/ 2586418 w 3110005"/>
                  <a:gd name="connsiteY25" fmla="*/ 904912 h 3103583"/>
                  <a:gd name="connsiteX26" fmla="*/ 2821113 w 3110005"/>
                  <a:gd name="connsiteY26" fmla="*/ 1034071 h 3103583"/>
                  <a:gd name="connsiteX27" fmla="*/ 3009042 w 3110005"/>
                  <a:gd name="connsiteY27" fmla="*/ 1027022 h 3103583"/>
                  <a:gd name="connsiteX28" fmla="*/ 3070288 w 3110005"/>
                  <a:gd name="connsiteY28" fmla="*/ 1073123 h 3103583"/>
                  <a:gd name="connsiteX29" fmla="*/ 3102101 w 3110005"/>
                  <a:gd name="connsiteY29" fmla="*/ 1185614 h 3103583"/>
                  <a:gd name="connsiteX30" fmla="*/ 3062477 w 3110005"/>
                  <a:gd name="connsiteY30" fmla="*/ 1279435 h 3103583"/>
                  <a:gd name="connsiteX31" fmla="*/ 2816351 w 3110005"/>
                  <a:gd name="connsiteY31" fmla="*/ 1411832 h 3103583"/>
                  <a:gd name="connsiteX32" fmla="*/ 2763583 w 3110005"/>
                  <a:gd name="connsiteY32" fmla="*/ 1501653 h 3103583"/>
                  <a:gd name="connsiteX33" fmla="*/ 2894647 w 3110005"/>
                  <a:gd name="connsiteY33" fmla="*/ 1730444 h 3103583"/>
                  <a:gd name="connsiteX34" fmla="*/ 3074764 w 3110005"/>
                  <a:gd name="connsiteY34" fmla="*/ 1823979 h 3103583"/>
                  <a:gd name="connsiteX35" fmla="*/ 3106102 w 3110005"/>
                  <a:gd name="connsiteY35" fmla="*/ 1893416 h 3103583"/>
                  <a:gd name="connsiteX36" fmla="*/ 3072573 w 3110005"/>
                  <a:gd name="connsiteY36" fmla="*/ 2016003 h 3103583"/>
                  <a:gd name="connsiteX37" fmla="*/ 3008756 w 3110005"/>
                  <a:gd name="connsiteY37" fmla="*/ 2066962 h 3103583"/>
                  <a:gd name="connsiteX38" fmla="*/ 2729293 w 3110005"/>
                  <a:gd name="connsiteY38" fmla="*/ 2061723 h 3103583"/>
                  <a:gd name="connsiteX39" fmla="*/ 2637186 w 3110005"/>
                  <a:gd name="connsiteY39" fmla="*/ 2111253 h 3103583"/>
                  <a:gd name="connsiteX40" fmla="*/ 2578797 w 3110005"/>
                  <a:gd name="connsiteY40" fmla="*/ 2206408 h 3103583"/>
                  <a:gd name="connsiteX41" fmla="*/ 2581369 w 3110005"/>
                  <a:gd name="connsiteY41" fmla="*/ 2296800 h 3103583"/>
                  <a:gd name="connsiteX42" fmla="*/ 2731293 w 3110005"/>
                  <a:gd name="connsiteY42" fmla="*/ 2544736 h 3103583"/>
                  <a:gd name="connsiteX43" fmla="*/ 2723292 w 3110005"/>
                  <a:gd name="connsiteY43" fmla="*/ 2628080 h 3103583"/>
                  <a:gd name="connsiteX44" fmla="*/ 2628804 w 3110005"/>
                  <a:gd name="connsiteY44" fmla="*/ 2720472 h 3103583"/>
                  <a:gd name="connsiteX45" fmla="*/ 2557462 w 3110005"/>
                  <a:gd name="connsiteY45" fmla="*/ 2727902 h 3103583"/>
                  <a:gd name="connsiteX46" fmla="*/ 2313622 w 3110005"/>
                  <a:gd name="connsiteY46" fmla="*/ 2581026 h 3103583"/>
                  <a:gd name="connsiteX47" fmla="*/ 2200846 w 3110005"/>
                  <a:gd name="connsiteY47" fmla="*/ 2578454 h 3103583"/>
                  <a:gd name="connsiteX48" fmla="*/ 2067591 w 3110005"/>
                  <a:gd name="connsiteY48" fmla="*/ 2820104 h 3103583"/>
                  <a:gd name="connsiteX49" fmla="*/ 2069591 w 3110005"/>
                  <a:gd name="connsiteY49" fmla="*/ 3008222 h 3103583"/>
                  <a:gd name="connsiteX50" fmla="*/ 2027681 w 3110005"/>
                  <a:gd name="connsiteY50" fmla="*/ 3061848 h 3103583"/>
                  <a:gd name="connsiteX51" fmla="*/ 1900713 w 3110005"/>
                  <a:gd name="connsiteY51" fmla="*/ 3097948 h 3103583"/>
                  <a:gd name="connsiteX52" fmla="*/ 1828323 w 3110005"/>
                  <a:gd name="connsiteY52" fmla="*/ 3068325 h 3103583"/>
                  <a:gd name="connsiteX53" fmla="*/ 1683162 w 3110005"/>
                  <a:gd name="connsiteY53" fmla="*/ 2805816 h 3103583"/>
                  <a:gd name="connsiteX54" fmla="*/ 1605247 w 3110005"/>
                  <a:gd name="connsiteY54" fmla="*/ 2761430 h 3103583"/>
                  <a:gd name="connsiteX55" fmla="*/ 1554574 w 3110005"/>
                  <a:gd name="connsiteY55" fmla="*/ 2763239 h 3103583"/>
                  <a:gd name="connsiteX56" fmla="*/ 1378076 w 3110005"/>
                  <a:gd name="connsiteY56" fmla="*/ 2866300 h 3103583"/>
                  <a:gd name="connsiteX57" fmla="*/ 1282064 w 3110005"/>
                  <a:gd name="connsiteY57" fmla="*/ 3051085 h 3103583"/>
                  <a:gd name="connsiteX58" fmla="*/ 1183290 w 3110005"/>
                  <a:gd name="connsiteY58" fmla="*/ 3093471 h 3103583"/>
                  <a:gd name="connsiteX59" fmla="*/ 1090516 w 3110005"/>
                  <a:gd name="connsiteY59" fmla="*/ 3067277 h 3103583"/>
                  <a:gd name="connsiteX60" fmla="*/ 1035271 w 3110005"/>
                  <a:gd name="connsiteY60" fmla="*/ 2997650 h 3103583"/>
                  <a:gd name="connsiteX61" fmla="*/ 1036890 w 3110005"/>
                  <a:gd name="connsiteY61" fmla="*/ 2723044 h 3103583"/>
                  <a:gd name="connsiteX62" fmla="*/ 978597 w 3110005"/>
                  <a:gd name="connsiteY62" fmla="*/ 2620745 h 3103583"/>
                  <a:gd name="connsiteX63" fmla="*/ 713040 w 3110005"/>
                  <a:gd name="connsiteY63" fmla="*/ 2625317 h 3103583"/>
                  <a:gd name="connsiteX64" fmla="*/ 541876 w 3110005"/>
                  <a:gd name="connsiteY64" fmla="*/ 2725139 h 3103583"/>
                  <a:gd name="connsiteX65" fmla="*/ 486060 w 3110005"/>
                  <a:gd name="connsiteY65" fmla="*/ 2721329 h 3103583"/>
                  <a:gd name="connsiteX66" fmla="*/ 378046 w 3110005"/>
                  <a:gd name="connsiteY66" fmla="*/ 2614268 h 3103583"/>
                  <a:gd name="connsiteX67" fmla="*/ 377760 w 3110005"/>
                  <a:gd name="connsiteY67" fmla="*/ 2552832 h 3103583"/>
                  <a:gd name="connsiteX68" fmla="*/ 523017 w 3110005"/>
                  <a:gd name="connsiteY68" fmla="*/ 2308135 h 3103583"/>
                  <a:gd name="connsiteX69" fmla="*/ 523683 w 3110005"/>
                  <a:gd name="connsiteY69" fmla="*/ 2190787 h 3103583"/>
                  <a:gd name="connsiteX70" fmla="*/ 275652 w 3110005"/>
                  <a:gd name="connsiteY70" fmla="*/ 2057532 h 3103583"/>
                  <a:gd name="connsiteX71" fmla="*/ 97916 w 3110005"/>
                  <a:gd name="connsiteY71" fmla="*/ 2062104 h 3103583"/>
                  <a:gd name="connsiteX72" fmla="*/ 36384 w 3110005"/>
                  <a:gd name="connsiteY72" fmla="*/ 2016289 h 3103583"/>
                  <a:gd name="connsiteX73" fmla="*/ 140112 w 3110005"/>
                  <a:gd name="connsiteY73" fmla="*/ 1769782 h 3103583"/>
                  <a:gd name="connsiteX74" fmla="*/ 298608 w 3110005"/>
                  <a:gd name="connsiteY74" fmla="*/ 1678818 h 3103583"/>
                  <a:gd name="connsiteX75" fmla="*/ 341661 w 3110005"/>
                  <a:gd name="connsiteY75" fmla="*/ 1607000 h 3103583"/>
                  <a:gd name="connsiteX76" fmla="*/ 171639 w 3110005"/>
                  <a:gd name="connsiteY76" fmla="*/ 1342109 h 3103583"/>
                  <a:gd name="connsiteX77" fmla="*/ 32670 w 3110005"/>
                  <a:gd name="connsiteY77" fmla="*/ 1268100 h 3103583"/>
                  <a:gd name="connsiteX78" fmla="*/ 4095 w 3110005"/>
                  <a:gd name="connsiteY78" fmla="*/ 1196377 h 3103583"/>
                  <a:gd name="connsiteX79" fmla="*/ 32670 w 3110005"/>
                  <a:gd name="connsiteY79" fmla="*/ 1093697 h 3103583"/>
                  <a:gd name="connsiteX80" fmla="*/ 112489 w 3110005"/>
                  <a:gd name="connsiteY80" fmla="*/ 1033499 h 3103583"/>
                  <a:gd name="connsiteX81" fmla="*/ 371760 w 3110005"/>
                  <a:gd name="connsiteY81" fmla="*/ 1038071 h 3103583"/>
                  <a:gd name="connsiteX82" fmla="*/ 474630 w 3110005"/>
                  <a:gd name="connsiteY82" fmla="*/ 983303 h 3103583"/>
                  <a:gd name="connsiteX83" fmla="*/ 473201 w 3110005"/>
                  <a:gd name="connsiteY83" fmla="*/ 701553 h 3103583"/>
                  <a:gd name="connsiteX84" fmla="*/ 356520 w 3110005"/>
                  <a:gd name="connsiteY84" fmla="*/ 503909 h 3103583"/>
                  <a:gd name="connsiteX85" fmla="*/ 1549812 w 3110005"/>
                  <a:gd name="connsiteY85" fmla="*/ 2440533 h 3103583"/>
                  <a:gd name="connsiteX86" fmla="*/ 2455925 w 3110005"/>
                  <a:gd name="connsiteY86" fmla="*/ 1559470 h 3103583"/>
                  <a:gd name="connsiteX87" fmla="*/ 1569814 w 3110005"/>
                  <a:gd name="connsiteY87" fmla="*/ 653261 h 3103583"/>
                  <a:gd name="connsiteX88" fmla="*/ 657605 w 3110005"/>
                  <a:gd name="connsiteY88" fmla="*/ 1544230 h 3103583"/>
                  <a:gd name="connsiteX89" fmla="*/ 1549812 w 3110005"/>
                  <a:gd name="connsiteY89" fmla="*/ 2440533 h 3103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</a:cxnLst>
                <a:rect l="l" t="t" r="r" b="b"/>
                <a:pathLst>
                  <a:path w="3110005" h="3103583">
                    <a:moveTo>
                      <a:pt x="356520" y="503909"/>
                    </a:moveTo>
                    <a:cubicBezTo>
                      <a:pt x="401859" y="460094"/>
                      <a:pt x="445388" y="415041"/>
                      <a:pt x="492918" y="374750"/>
                    </a:cubicBezTo>
                    <a:cubicBezTo>
                      <a:pt x="503014" y="366178"/>
                      <a:pt x="531589" y="369131"/>
                      <a:pt x="545686" y="377132"/>
                    </a:cubicBezTo>
                    <a:cubicBezTo>
                      <a:pt x="626649" y="423137"/>
                      <a:pt x="707421" y="469905"/>
                      <a:pt x="785145" y="521150"/>
                    </a:cubicBezTo>
                    <a:cubicBezTo>
                      <a:pt x="829817" y="550582"/>
                      <a:pt x="866488" y="549439"/>
                      <a:pt x="911256" y="521721"/>
                    </a:cubicBezTo>
                    <a:cubicBezTo>
                      <a:pt x="1041082" y="441330"/>
                      <a:pt x="1045177" y="477906"/>
                      <a:pt x="1043082" y="281691"/>
                    </a:cubicBezTo>
                    <a:cubicBezTo>
                      <a:pt x="1042415" y="222350"/>
                      <a:pt x="1045558" y="162914"/>
                      <a:pt x="1042605" y="103669"/>
                    </a:cubicBezTo>
                    <a:cubicBezTo>
                      <a:pt x="1040415" y="59187"/>
                      <a:pt x="1057941" y="37661"/>
                      <a:pt x="1100994" y="32136"/>
                    </a:cubicBezTo>
                    <a:cubicBezTo>
                      <a:pt x="1120996" y="29564"/>
                      <a:pt x="1140713" y="23373"/>
                      <a:pt x="1160239" y="17753"/>
                    </a:cubicBezTo>
                    <a:cubicBezTo>
                      <a:pt x="1247679" y="-7488"/>
                      <a:pt x="1247298" y="-7393"/>
                      <a:pt x="1288827" y="71474"/>
                    </a:cubicBezTo>
                    <a:cubicBezTo>
                      <a:pt x="1325117" y="140435"/>
                      <a:pt x="1362645" y="208825"/>
                      <a:pt x="1398936" y="277691"/>
                    </a:cubicBezTo>
                    <a:cubicBezTo>
                      <a:pt x="1421605" y="320648"/>
                      <a:pt x="1455610" y="337698"/>
                      <a:pt x="1504663" y="343508"/>
                    </a:cubicBezTo>
                    <a:cubicBezTo>
                      <a:pt x="1616391" y="356843"/>
                      <a:pt x="1692877" y="324268"/>
                      <a:pt x="1734597" y="212254"/>
                    </a:cubicBezTo>
                    <a:cubicBezTo>
                      <a:pt x="1758600" y="147865"/>
                      <a:pt x="1801177" y="90620"/>
                      <a:pt x="1833181" y="28993"/>
                    </a:cubicBezTo>
                    <a:cubicBezTo>
                      <a:pt x="1847944" y="513"/>
                      <a:pt x="1868042" y="-4630"/>
                      <a:pt x="1896045" y="3466"/>
                    </a:cubicBezTo>
                    <a:cubicBezTo>
                      <a:pt x="1936717" y="15182"/>
                      <a:pt x="1977103" y="28898"/>
                      <a:pt x="2018537" y="36803"/>
                    </a:cubicBezTo>
                    <a:cubicBezTo>
                      <a:pt x="2052065" y="43185"/>
                      <a:pt x="2063686" y="60044"/>
                      <a:pt x="2063209" y="92334"/>
                    </a:cubicBezTo>
                    <a:cubicBezTo>
                      <a:pt x="2061876" y="183869"/>
                      <a:pt x="2063876" y="275500"/>
                      <a:pt x="2060733" y="366940"/>
                    </a:cubicBezTo>
                    <a:cubicBezTo>
                      <a:pt x="2058828" y="421328"/>
                      <a:pt x="2080259" y="457427"/>
                      <a:pt x="2127122" y="482002"/>
                    </a:cubicBezTo>
                    <a:cubicBezTo>
                      <a:pt x="2286952" y="565727"/>
                      <a:pt x="2224087" y="567060"/>
                      <a:pt x="2379630" y="480383"/>
                    </a:cubicBezTo>
                    <a:cubicBezTo>
                      <a:pt x="2440304" y="446569"/>
                      <a:pt x="2500216" y="411136"/>
                      <a:pt x="2558986" y="374179"/>
                    </a:cubicBezTo>
                    <a:cubicBezTo>
                      <a:pt x="2584322" y="358272"/>
                      <a:pt x="2603944" y="355891"/>
                      <a:pt x="2626042" y="378370"/>
                    </a:cubicBezTo>
                    <a:cubicBezTo>
                      <a:pt x="2659379" y="412088"/>
                      <a:pt x="2693764" y="444854"/>
                      <a:pt x="2728816" y="476858"/>
                    </a:cubicBezTo>
                    <a:cubicBezTo>
                      <a:pt x="2750438" y="496575"/>
                      <a:pt x="2750057" y="515149"/>
                      <a:pt x="2735293" y="539247"/>
                    </a:cubicBezTo>
                    <a:cubicBezTo>
                      <a:pt x="2685001" y="621638"/>
                      <a:pt x="2637757" y="706030"/>
                      <a:pt x="2586322" y="787659"/>
                    </a:cubicBezTo>
                    <a:cubicBezTo>
                      <a:pt x="2560414" y="828807"/>
                      <a:pt x="2560224" y="863764"/>
                      <a:pt x="2586418" y="904912"/>
                    </a:cubicBezTo>
                    <a:cubicBezTo>
                      <a:pt x="2679667" y="1050930"/>
                      <a:pt x="2636614" y="1035309"/>
                      <a:pt x="2821113" y="1034071"/>
                    </a:cubicBezTo>
                    <a:cubicBezTo>
                      <a:pt x="2883788" y="1033690"/>
                      <a:pt x="2946367" y="1030070"/>
                      <a:pt x="3009042" y="1027022"/>
                    </a:cubicBezTo>
                    <a:cubicBezTo>
                      <a:pt x="3043046" y="1025403"/>
                      <a:pt x="3062763" y="1038262"/>
                      <a:pt x="3070288" y="1073123"/>
                    </a:cubicBezTo>
                    <a:cubicBezTo>
                      <a:pt x="3078479" y="1111128"/>
                      <a:pt x="3088671" y="1149038"/>
                      <a:pt x="3102101" y="1185614"/>
                    </a:cubicBezTo>
                    <a:cubicBezTo>
                      <a:pt x="3118770" y="1231048"/>
                      <a:pt x="3105149" y="1257813"/>
                      <a:pt x="3062477" y="1279435"/>
                    </a:cubicBezTo>
                    <a:cubicBezTo>
                      <a:pt x="2979419" y="1321535"/>
                      <a:pt x="2899123" y="1369065"/>
                      <a:pt x="2816351" y="1411832"/>
                    </a:cubicBezTo>
                    <a:cubicBezTo>
                      <a:pt x="2777965" y="1431644"/>
                      <a:pt x="2768726" y="1461077"/>
                      <a:pt x="2763583" y="1501653"/>
                    </a:cubicBezTo>
                    <a:cubicBezTo>
                      <a:pt x="2749581" y="1613000"/>
                      <a:pt x="2780823" y="1690343"/>
                      <a:pt x="2894647" y="1730444"/>
                    </a:cubicBezTo>
                    <a:cubicBezTo>
                      <a:pt x="2957797" y="1752732"/>
                      <a:pt x="3014185" y="1793785"/>
                      <a:pt x="3074764" y="1823979"/>
                    </a:cubicBezTo>
                    <a:cubicBezTo>
                      <a:pt x="3106197" y="1839600"/>
                      <a:pt x="3116484" y="1859793"/>
                      <a:pt x="3106102" y="1893416"/>
                    </a:cubicBezTo>
                    <a:cubicBezTo>
                      <a:pt x="3093529" y="1933802"/>
                      <a:pt x="3081527" y="1974665"/>
                      <a:pt x="3072573" y="2016003"/>
                    </a:cubicBezTo>
                    <a:cubicBezTo>
                      <a:pt x="3064763" y="2052103"/>
                      <a:pt x="3044761" y="2067724"/>
                      <a:pt x="3008756" y="2066962"/>
                    </a:cubicBezTo>
                    <a:cubicBezTo>
                      <a:pt x="2915602" y="2065057"/>
                      <a:pt x="2822352" y="2065533"/>
                      <a:pt x="2729293" y="2061723"/>
                    </a:cubicBezTo>
                    <a:cubicBezTo>
                      <a:pt x="2686621" y="2060009"/>
                      <a:pt x="2657950" y="2075534"/>
                      <a:pt x="2637186" y="2111253"/>
                    </a:cubicBezTo>
                    <a:cubicBezTo>
                      <a:pt x="2618422" y="2143448"/>
                      <a:pt x="2598419" y="2174785"/>
                      <a:pt x="2578797" y="2206408"/>
                    </a:cubicBezTo>
                    <a:cubicBezTo>
                      <a:pt x="2559843" y="2237174"/>
                      <a:pt x="2562319" y="2265939"/>
                      <a:pt x="2581369" y="2296800"/>
                    </a:cubicBezTo>
                    <a:cubicBezTo>
                      <a:pt x="2632138" y="2379001"/>
                      <a:pt x="2679763" y="2463107"/>
                      <a:pt x="2731293" y="2544736"/>
                    </a:cubicBezTo>
                    <a:cubicBezTo>
                      <a:pt x="2751772" y="2577216"/>
                      <a:pt x="2754248" y="2601219"/>
                      <a:pt x="2723292" y="2628080"/>
                    </a:cubicBezTo>
                    <a:cubicBezTo>
                      <a:pt x="2690050" y="2656845"/>
                      <a:pt x="2658808" y="2688183"/>
                      <a:pt x="2628804" y="2720472"/>
                    </a:cubicBezTo>
                    <a:cubicBezTo>
                      <a:pt x="2605848" y="2745142"/>
                      <a:pt x="2584989" y="2744856"/>
                      <a:pt x="2557462" y="2727902"/>
                    </a:cubicBezTo>
                    <a:cubicBezTo>
                      <a:pt x="2476689" y="2678086"/>
                      <a:pt x="2393632" y="2631985"/>
                      <a:pt x="2313622" y="2581026"/>
                    </a:cubicBezTo>
                    <a:cubicBezTo>
                      <a:pt x="2274379" y="2556071"/>
                      <a:pt x="2241232" y="2555023"/>
                      <a:pt x="2200846" y="2578454"/>
                    </a:cubicBezTo>
                    <a:cubicBezTo>
                      <a:pt x="2038349" y="2672657"/>
                      <a:pt x="2058542" y="2635700"/>
                      <a:pt x="2067591" y="2820104"/>
                    </a:cubicBezTo>
                    <a:cubicBezTo>
                      <a:pt x="2070639" y="2882683"/>
                      <a:pt x="2068353" y="2945548"/>
                      <a:pt x="2069591" y="3008222"/>
                    </a:cubicBezTo>
                    <a:cubicBezTo>
                      <a:pt x="2070162" y="3038512"/>
                      <a:pt x="2057685" y="3054704"/>
                      <a:pt x="2027681" y="3061848"/>
                    </a:cubicBezTo>
                    <a:cubicBezTo>
                      <a:pt x="1984914" y="3071945"/>
                      <a:pt x="1942051" y="3083184"/>
                      <a:pt x="1900713" y="3097948"/>
                    </a:cubicBezTo>
                    <a:cubicBezTo>
                      <a:pt x="1865185" y="3110616"/>
                      <a:pt x="1846135" y="3102425"/>
                      <a:pt x="1828323" y="3068325"/>
                    </a:cubicBezTo>
                    <a:cubicBezTo>
                      <a:pt x="1782031" y="2979743"/>
                      <a:pt x="1730311" y="2894018"/>
                      <a:pt x="1683162" y="2805816"/>
                    </a:cubicBezTo>
                    <a:cubicBezTo>
                      <a:pt x="1665445" y="2772574"/>
                      <a:pt x="1640680" y="2759525"/>
                      <a:pt x="1605247" y="2761430"/>
                    </a:cubicBezTo>
                    <a:cubicBezTo>
                      <a:pt x="1588293" y="2762287"/>
                      <a:pt x="1570671" y="2766668"/>
                      <a:pt x="1554574" y="2763239"/>
                    </a:cubicBezTo>
                    <a:cubicBezTo>
                      <a:pt x="1463611" y="2743808"/>
                      <a:pt x="1412175" y="2784194"/>
                      <a:pt x="1378076" y="2866300"/>
                    </a:cubicBezTo>
                    <a:cubicBezTo>
                      <a:pt x="1351501" y="2930117"/>
                      <a:pt x="1311401" y="2988220"/>
                      <a:pt x="1282064" y="3051085"/>
                    </a:cubicBezTo>
                    <a:cubicBezTo>
                      <a:pt x="1260252" y="3097758"/>
                      <a:pt x="1232915" y="3114331"/>
                      <a:pt x="1183290" y="3093471"/>
                    </a:cubicBezTo>
                    <a:cubicBezTo>
                      <a:pt x="1153857" y="3081184"/>
                      <a:pt x="1121949" y="3073374"/>
                      <a:pt x="1090516" y="3067277"/>
                    </a:cubicBezTo>
                    <a:cubicBezTo>
                      <a:pt x="1050607" y="3059562"/>
                      <a:pt x="1033938" y="3040036"/>
                      <a:pt x="1035271" y="2997650"/>
                    </a:cubicBezTo>
                    <a:cubicBezTo>
                      <a:pt x="1038034" y="2906210"/>
                      <a:pt x="1034700" y="2814484"/>
                      <a:pt x="1036890" y="2723044"/>
                    </a:cubicBezTo>
                    <a:cubicBezTo>
                      <a:pt x="1038034" y="2675324"/>
                      <a:pt x="1021936" y="2643891"/>
                      <a:pt x="978597" y="2620745"/>
                    </a:cubicBezTo>
                    <a:cubicBezTo>
                      <a:pt x="819911" y="2536163"/>
                      <a:pt x="880395" y="2530067"/>
                      <a:pt x="713040" y="2625317"/>
                    </a:cubicBezTo>
                    <a:cubicBezTo>
                      <a:pt x="655605" y="2657988"/>
                      <a:pt x="600360" y="2694564"/>
                      <a:pt x="541876" y="2725139"/>
                    </a:cubicBezTo>
                    <a:cubicBezTo>
                      <a:pt x="527303" y="2732759"/>
                      <a:pt x="498156" y="2731235"/>
                      <a:pt x="486060" y="2721329"/>
                    </a:cubicBezTo>
                    <a:cubicBezTo>
                      <a:pt x="446912" y="2689230"/>
                      <a:pt x="409764" y="2653607"/>
                      <a:pt x="378046" y="2614268"/>
                    </a:cubicBezTo>
                    <a:cubicBezTo>
                      <a:pt x="367664" y="2601410"/>
                      <a:pt x="368807" y="2569025"/>
                      <a:pt x="377760" y="2552832"/>
                    </a:cubicBezTo>
                    <a:cubicBezTo>
                      <a:pt x="423671" y="2469869"/>
                      <a:pt x="472725" y="2388526"/>
                      <a:pt x="523017" y="2308135"/>
                    </a:cubicBezTo>
                    <a:cubicBezTo>
                      <a:pt x="548544" y="2267368"/>
                      <a:pt x="540162" y="2234983"/>
                      <a:pt x="523683" y="2190787"/>
                    </a:cubicBezTo>
                    <a:cubicBezTo>
                      <a:pt x="478154" y="2068867"/>
                      <a:pt x="391572" y="2043435"/>
                      <a:pt x="275652" y="2057532"/>
                    </a:cubicBezTo>
                    <a:cubicBezTo>
                      <a:pt x="217074" y="2064676"/>
                      <a:pt x="157161" y="2060485"/>
                      <a:pt x="97916" y="2062104"/>
                    </a:cubicBezTo>
                    <a:cubicBezTo>
                      <a:pt x="64769" y="2063057"/>
                      <a:pt x="46576" y="2051055"/>
                      <a:pt x="36384" y="2016289"/>
                    </a:cubicBezTo>
                    <a:cubicBezTo>
                      <a:pt x="-11907" y="1850744"/>
                      <a:pt x="-12860" y="1851316"/>
                      <a:pt x="140112" y="1769782"/>
                    </a:cubicBezTo>
                    <a:cubicBezTo>
                      <a:pt x="193928" y="1741112"/>
                      <a:pt x="248982" y="1713680"/>
                      <a:pt x="298608" y="1678818"/>
                    </a:cubicBezTo>
                    <a:cubicBezTo>
                      <a:pt x="319848" y="1663864"/>
                      <a:pt x="340899" y="1631860"/>
                      <a:pt x="341661" y="1607000"/>
                    </a:cubicBezTo>
                    <a:cubicBezTo>
                      <a:pt x="347661" y="1398497"/>
                      <a:pt x="351757" y="1448313"/>
                      <a:pt x="171639" y="1342109"/>
                    </a:cubicBezTo>
                    <a:cubicBezTo>
                      <a:pt x="126491" y="1315439"/>
                      <a:pt x="79533" y="1291722"/>
                      <a:pt x="32670" y="1268100"/>
                    </a:cubicBezTo>
                    <a:cubicBezTo>
                      <a:pt x="951" y="1252098"/>
                      <a:pt x="-5526" y="1228190"/>
                      <a:pt x="4095" y="1196377"/>
                    </a:cubicBezTo>
                    <a:cubicBezTo>
                      <a:pt x="14382" y="1162373"/>
                      <a:pt x="27907" y="1128559"/>
                      <a:pt x="32670" y="1093697"/>
                    </a:cubicBezTo>
                    <a:cubicBezTo>
                      <a:pt x="39432" y="1043405"/>
                      <a:pt x="66102" y="1031499"/>
                      <a:pt x="112489" y="1033499"/>
                    </a:cubicBezTo>
                    <a:cubicBezTo>
                      <a:pt x="198786" y="1037214"/>
                      <a:pt x="285463" y="1034071"/>
                      <a:pt x="371760" y="1038071"/>
                    </a:cubicBezTo>
                    <a:cubicBezTo>
                      <a:pt x="419385" y="1040262"/>
                      <a:pt x="450436" y="1027118"/>
                      <a:pt x="474630" y="983303"/>
                    </a:cubicBezTo>
                    <a:cubicBezTo>
                      <a:pt x="570451" y="810043"/>
                      <a:pt x="572832" y="876146"/>
                      <a:pt x="473201" y="701553"/>
                    </a:cubicBezTo>
                    <a:cubicBezTo>
                      <a:pt x="436149" y="637259"/>
                      <a:pt x="397668" y="573728"/>
                      <a:pt x="356520" y="503909"/>
                    </a:cubicBezTo>
                    <a:close/>
                    <a:moveTo>
                      <a:pt x="1549812" y="2440533"/>
                    </a:moveTo>
                    <a:cubicBezTo>
                      <a:pt x="2013965" y="2459106"/>
                      <a:pt x="2452305" y="2068391"/>
                      <a:pt x="2455925" y="1559470"/>
                    </a:cubicBezTo>
                    <a:cubicBezTo>
                      <a:pt x="2459545" y="1064075"/>
                      <a:pt x="2046826" y="656119"/>
                      <a:pt x="1569814" y="653261"/>
                    </a:cubicBezTo>
                    <a:cubicBezTo>
                      <a:pt x="1048320" y="650213"/>
                      <a:pt x="661796" y="1062551"/>
                      <a:pt x="657605" y="1544230"/>
                    </a:cubicBezTo>
                    <a:cubicBezTo>
                      <a:pt x="653319" y="2043149"/>
                      <a:pt x="1052035" y="2440151"/>
                      <a:pt x="1549812" y="2440533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zh-CN" altLang="en-US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  <p:sp>
            <p:nvSpPr>
              <p:cNvPr id="22" name="iSḷíḍe">
                <a:extLst>
                  <a:ext uri="{FF2B5EF4-FFF2-40B4-BE49-F238E27FC236}">
                    <a16:creationId xmlns:a16="http://schemas.microsoft.com/office/drawing/2014/main" id="{87EE2C86-C0DC-A793-D39C-A69D2280266B}"/>
                  </a:ext>
                </a:extLst>
              </p:cNvPr>
              <p:cNvSpPr/>
              <p:nvPr/>
            </p:nvSpPr>
            <p:spPr>
              <a:xfrm>
                <a:off x="5378439" y="2712477"/>
                <a:ext cx="1431023" cy="1431023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altLang="zh-CN" sz="1600" b="1" dirty="0">
                    <a:solidFill>
                      <a:schemeClr val="bg1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06</a:t>
                </a:r>
                <a:endParaRPr lang="zh-CN" altLang="en-US" sz="1600" b="1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</p:grpSp>
        <p:grpSp>
          <p:nvGrpSpPr>
            <p:cNvPr id="18" name="î$1ïḍé">
              <a:extLst>
                <a:ext uri="{FF2B5EF4-FFF2-40B4-BE49-F238E27FC236}">
                  <a16:creationId xmlns:a16="http://schemas.microsoft.com/office/drawing/2014/main" id="{038F1581-6CAD-5913-E585-3F58E405E4FE}"/>
                </a:ext>
              </a:extLst>
            </p:cNvPr>
            <p:cNvGrpSpPr/>
            <p:nvPr/>
          </p:nvGrpSpPr>
          <p:grpSpPr>
            <a:xfrm>
              <a:off x="1390599" y="4237929"/>
              <a:ext cx="1088097" cy="1085850"/>
              <a:chOff x="4538948" y="1876197"/>
              <a:chExt cx="3110005" cy="3103583"/>
            </a:xfrm>
            <a:solidFill>
              <a:schemeClr val="tx1">
                <a:lumMod val="50000"/>
                <a:lumOff val="50000"/>
                <a:alpha val="15000"/>
              </a:schemeClr>
            </a:solidFill>
          </p:grpSpPr>
          <p:sp>
            <p:nvSpPr>
              <p:cNvPr id="19" name="íŝļîdê">
                <a:extLst>
                  <a:ext uri="{FF2B5EF4-FFF2-40B4-BE49-F238E27FC236}">
                    <a16:creationId xmlns:a16="http://schemas.microsoft.com/office/drawing/2014/main" id="{FA532C83-F884-2292-AE6A-A4CFA5A0F430}"/>
                  </a:ext>
                </a:extLst>
              </p:cNvPr>
              <p:cNvSpPr/>
              <p:nvPr/>
            </p:nvSpPr>
            <p:spPr>
              <a:xfrm>
                <a:off x="4538948" y="1876197"/>
                <a:ext cx="3110005" cy="3103583"/>
              </a:xfrm>
              <a:custGeom>
                <a:avLst/>
                <a:gdLst>
                  <a:gd name="connsiteX0" fmla="*/ 356520 w 3110005"/>
                  <a:gd name="connsiteY0" fmla="*/ 503909 h 3103583"/>
                  <a:gd name="connsiteX1" fmla="*/ 492918 w 3110005"/>
                  <a:gd name="connsiteY1" fmla="*/ 374750 h 3103583"/>
                  <a:gd name="connsiteX2" fmla="*/ 545686 w 3110005"/>
                  <a:gd name="connsiteY2" fmla="*/ 377132 h 3103583"/>
                  <a:gd name="connsiteX3" fmla="*/ 785145 w 3110005"/>
                  <a:gd name="connsiteY3" fmla="*/ 521150 h 3103583"/>
                  <a:gd name="connsiteX4" fmla="*/ 911256 w 3110005"/>
                  <a:gd name="connsiteY4" fmla="*/ 521721 h 3103583"/>
                  <a:gd name="connsiteX5" fmla="*/ 1043082 w 3110005"/>
                  <a:gd name="connsiteY5" fmla="*/ 281691 h 3103583"/>
                  <a:gd name="connsiteX6" fmla="*/ 1042605 w 3110005"/>
                  <a:gd name="connsiteY6" fmla="*/ 103669 h 3103583"/>
                  <a:gd name="connsiteX7" fmla="*/ 1100994 w 3110005"/>
                  <a:gd name="connsiteY7" fmla="*/ 32136 h 3103583"/>
                  <a:gd name="connsiteX8" fmla="*/ 1160239 w 3110005"/>
                  <a:gd name="connsiteY8" fmla="*/ 17753 h 3103583"/>
                  <a:gd name="connsiteX9" fmla="*/ 1288827 w 3110005"/>
                  <a:gd name="connsiteY9" fmla="*/ 71474 h 3103583"/>
                  <a:gd name="connsiteX10" fmla="*/ 1398936 w 3110005"/>
                  <a:gd name="connsiteY10" fmla="*/ 277691 h 3103583"/>
                  <a:gd name="connsiteX11" fmla="*/ 1504663 w 3110005"/>
                  <a:gd name="connsiteY11" fmla="*/ 343508 h 3103583"/>
                  <a:gd name="connsiteX12" fmla="*/ 1734597 w 3110005"/>
                  <a:gd name="connsiteY12" fmla="*/ 212254 h 3103583"/>
                  <a:gd name="connsiteX13" fmla="*/ 1833181 w 3110005"/>
                  <a:gd name="connsiteY13" fmla="*/ 28993 h 3103583"/>
                  <a:gd name="connsiteX14" fmla="*/ 1896045 w 3110005"/>
                  <a:gd name="connsiteY14" fmla="*/ 3466 h 3103583"/>
                  <a:gd name="connsiteX15" fmla="*/ 2018537 w 3110005"/>
                  <a:gd name="connsiteY15" fmla="*/ 36803 h 3103583"/>
                  <a:gd name="connsiteX16" fmla="*/ 2063209 w 3110005"/>
                  <a:gd name="connsiteY16" fmla="*/ 92334 h 3103583"/>
                  <a:gd name="connsiteX17" fmla="*/ 2060733 w 3110005"/>
                  <a:gd name="connsiteY17" fmla="*/ 366940 h 3103583"/>
                  <a:gd name="connsiteX18" fmla="*/ 2127122 w 3110005"/>
                  <a:gd name="connsiteY18" fmla="*/ 482002 h 3103583"/>
                  <a:gd name="connsiteX19" fmla="*/ 2379630 w 3110005"/>
                  <a:gd name="connsiteY19" fmla="*/ 480383 h 3103583"/>
                  <a:gd name="connsiteX20" fmla="*/ 2558986 w 3110005"/>
                  <a:gd name="connsiteY20" fmla="*/ 374179 h 3103583"/>
                  <a:gd name="connsiteX21" fmla="*/ 2626042 w 3110005"/>
                  <a:gd name="connsiteY21" fmla="*/ 378370 h 3103583"/>
                  <a:gd name="connsiteX22" fmla="*/ 2728816 w 3110005"/>
                  <a:gd name="connsiteY22" fmla="*/ 476858 h 3103583"/>
                  <a:gd name="connsiteX23" fmla="*/ 2735293 w 3110005"/>
                  <a:gd name="connsiteY23" fmla="*/ 539247 h 3103583"/>
                  <a:gd name="connsiteX24" fmla="*/ 2586322 w 3110005"/>
                  <a:gd name="connsiteY24" fmla="*/ 787659 h 3103583"/>
                  <a:gd name="connsiteX25" fmla="*/ 2586418 w 3110005"/>
                  <a:gd name="connsiteY25" fmla="*/ 904912 h 3103583"/>
                  <a:gd name="connsiteX26" fmla="*/ 2821113 w 3110005"/>
                  <a:gd name="connsiteY26" fmla="*/ 1034071 h 3103583"/>
                  <a:gd name="connsiteX27" fmla="*/ 3009042 w 3110005"/>
                  <a:gd name="connsiteY27" fmla="*/ 1027022 h 3103583"/>
                  <a:gd name="connsiteX28" fmla="*/ 3070288 w 3110005"/>
                  <a:gd name="connsiteY28" fmla="*/ 1073123 h 3103583"/>
                  <a:gd name="connsiteX29" fmla="*/ 3102101 w 3110005"/>
                  <a:gd name="connsiteY29" fmla="*/ 1185614 h 3103583"/>
                  <a:gd name="connsiteX30" fmla="*/ 3062477 w 3110005"/>
                  <a:gd name="connsiteY30" fmla="*/ 1279435 h 3103583"/>
                  <a:gd name="connsiteX31" fmla="*/ 2816351 w 3110005"/>
                  <a:gd name="connsiteY31" fmla="*/ 1411832 h 3103583"/>
                  <a:gd name="connsiteX32" fmla="*/ 2763583 w 3110005"/>
                  <a:gd name="connsiteY32" fmla="*/ 1501653 h 3103583"/>
                  <a:gd name="connsiteX33" fmla="*/ 2894647 w 3110005"/>
                  <a:gd name="connsiteY33" fmla="*/ 1730444 h 3103583"/>
                  <a:gd name="connsiteX34" fmla="*/ 3074764 w 3110005"/>
                  <a:gd name="connsiteY34" fmla="*/ 1823979 h 3103583"/>
                  <a:gd name="connsiteX35" fmla="*/ 3106102 w 3110005"/>
                  <a:gd name="connsiteY35" fmla="*/ 1893416 h 3103583"/>
                  <a:gd name="connsiteX36" fmla="*/ 3072573 w 3110005"/>
                  <a:gd name="connsiteY36" fmla="*/ 2016003 h 3103583"/>
                  <a:gd name="connsiteX37" fmla="*/ 3008756 w 3110005"/>
                  <a:gd name="connsiteY37" fmla="*/ 2066962 h 3103583"/>
                  <a:gd name="connsiteX38" fmla="*/ 2729293 w 3110005"/>
                  <a:gd name="connsiteY38" fmla="*/ 2061723 h 3103583"/>
                  <a:gd name="connsiteX39" fmla="*/ 2637186 w 3110005"/>
                  <a:gd name="connsiteY39" fmla="*/ 2111253 h 3103583"/>
                  <a:gd name="connsiteX40" fmla="*/ 2578797 w 3110005"/>
                  <a:gd name="connsiteY40" fmla="*/ 2206408 h 3103583"/>
                  <a:gd name="connsiteX41" fmla="*/ 2581369 w 3110005"/>
                  <a:gd name="connsiteY41" fmla="*/ 2296800 h 3103583"/>
                  <a:gd name="connsiteX42" fmla="*/ 2731293 w 3110005"/>
                  <a:gd name="connsiteY42" fmla="*/ 2544736 h 3103583"/>
                  <a:gd name="connsiteX43" fmla="*/ 2723292 w 3110005"/>
                  <a:gd name="connsiteY43" fmla="*/ 2628080 h 3103583"/>
                  <a:gd name="connsiteX44" fmla="*/ 2628804 w 3110005"/>
                  <a:gd name="connsiteY44" fmla="*/ 2720472 h 3103583"/>
                  <a:gd name="connsiteX45" fmla="*/ 2557462 w 3110005"/>
                  <a:gd name="connsiteY45" fmla="*/ 2727902 h 3103583"/>
                  <a:gd name="connsiteX46" fmla="*/ 2313622 w 3110005"/>
                  <a:gd name="connsiteY46" fmla="*/ 2581026 h 3103583"/>
                  <a:gd name="connsiteX47" fmla="*/ 2200846 w 3110005"/>
                  <a:gd name="connsiteY47" fmla="*/ 2578454 h 3103583"/>
                  <a:gd name="connsiteX48" fmla="*/ 2067591 w 3110005"/>
                  <a:gd name="connsiteY48" fmla="*/ 2820104 h 3103583"/>
                  <a:gd name="connsiteX49" fmla="*/ 2069591 w 3110005"/>
                  <a:gd name="connsiteY49" fmla="*/ 3008222 h 3103583"/>
                  <a:gd name="connsiteX50" fmla="*/ 2027681 w 3110005"/>
                  <a:gd name="connsiteY50" fmla="*/ 3061848 h 3103583"/>
                  <a:gd name="connsiteX51" fmla="*/ 1900713 w 3110005"/>
                  <a:gd name="connsiteY51" fmla="*/ 3097948 h 3103583"/>
                  <a:gd name="connsiteX52" fmla="*/ 1828323 w 3110005"/>
                  <a:gd name="connsiteY52" fmla="*/ 3068325 h 3103583"/>
                  <a:gd name="connsiteX53" fmla="*/ 1683162 w 3110005"/>
                  <a:gd name="connsiteY53" fmla="*/ 2805816 h 3103583"/>
                  <a:gd name="connsiteX54" fmla="*/ 1605247 w 3110005"/>
                  <a:gd name="connsiteY54" fmla="*/ 2761430 h 3103583"/>
                  <a:gd name="connsiteX55" fmla="*/ 1554574 w 3110005"/>
                  <a:gd name="connsiteY55" fmla="*/ 2763239 h 3103583"/>
                  <a:gd name="connsiteX56" fmla="*/ 1378076 w 3110005"/>
                  <a:gd name="connsiteY56" fmla="*/ 2866300 h 3103583"/>
                  <a:gd name="connsiteX57" fmla="*/ 1282064 w 3110005"/>
                  <a:gd name="connsiteY57" fmla="*/ 3051085 h 3103583"/>
                  <a:gd name="connsiteX58" fmla="*/ 1183290 w 3110005"/>
                  <a:gd name="connsiteY58" fmla="*/ 3093471 h 3103583"/>
                  <a:gd name="connsiteX59" fmla="*/ 1090516 w 3110005"/>
                  <a:gd name="connsiteY59" fmla="*/ 3067277 h 3103583"/>
                  <a:gd name="connsiteX60" fmla="*/ 1035271 w 3110005"/>
                  <a:gd name="connsiteY60" fmla="*/ 2997650 h 3103583"/>
                  <a:gd name="connsiteX61" fmla="*/ 1036890 w 3110005"/>
                  <a:gd name="connsiteY61" fmla="*/ 2723044 h 3103583"/>
                  <a:gd name="connsiteX62" fmla="*/ 978597 w 3110005"/>
                  <a:gd name="connsiteY62" fmla="*/ 2620745 h 3103583"/>
                  <a:gd name="connsiteX63" fmla="*/ 713040 w 3110005"/>
                  <a:gd name="connsiteY63" fmla="*/ 2625317 h 3103583"/>
                  <a:gd name="connsiteX64" fmla="*/ 541876 w 3110005"/>
                  <a:gd name="connsiteY64" fmla="*/ 2725139 h 3103583"/>
                  <a:gd name="connsiteX65" fmla="*/ 486060 w 3110005"/>
                  <a:gd name="connsiteY65" fmla="*/ 2721329 h 3103583"/>
                  <a:gd name="connsiteX66" fmla="*/ 378046 w 3110005"/>
                  <a:gd name="connsiteY66" fmla="*/ 2614268 h 3103583"/>
                  <a:gd name="connsiteX67" fmla="*/ 377760 w 3110005"/>
                  <a:gd name="connsiteY67" fmla="*/ 2552832 h 3103583"/>
                  <a:gd name="connsiteX68" fmla="*/ 523017 w 3110005"/>
                  <a:gd name="connsiteY68" fmla="*/ 2308135 h 3103583"/>
                  <a:gd name="connsiteX69" fmla="*/ 523683 w 3110005"/>
                  <a:gd name="connsiteY69" fmla="*/ 2190787 h 3103583"/>
                  <a:gd name="connsiteX70" fmla="*/ 275652 w 3110005"/>
                  <a:gd name="connsiteY70" fmla="*/ 2057532 h 3103583"/>
                  <a:gd name="connsiteX71" fmla="*/ 97916 w 3110005"/>
                  <a:gd name="connsiteY71" fmla="*/ 2062104 h 3103583"/>
                  <a:gd name="connsiteX72" fmla="*/ 36384 w 3110005"/>
                  <a:gd name="connsiteY72" fmla="*/ 2016289 h 3103583"/>
                  <a:gd name="connsiteX73" fmla="*/ 140112 w 3110005"/>
                  <a:gd name="connsiteY73" fmla="*/ 1769782 h 3103583"/>
                  <a:gd name="connsiteX74" fmla="*/ 298608 w 3110005"/>
                  <a:gd name="connsiteY74" fmla="*/ 1678818 h 3103583"/>
                  <a:gd name="connsiteX75" fmla="*/ 341661 w 3110005"/>
                  <a:gd name="connsiteY75" fmla="*/ 1607000 h 3103583"/>
                  <a:gd name="connsiteX76" fmla="*/ 171639 w 3110005"/>
                  <a:gd name="connsiteY76" fmla="*/ 1342109 h 3103583"/>
                  <a:gd name="connsiteX77" fmla="*/ 32670 w 3110005"/>
                  <a:gd name="connsiteY77" fmla="*/ 1268100 h 3103583"/>
                  <a:gd name="connsiteX78" fmla="*/ 4095 w 3110005"/>
                  <a:gd name="connsiteY78" fmla="*/ 1196377 h 3103583"/>
                  <a:gd name="connsiteX79" fmla="*/ 32670 w 3110005"/>
                  <a:gd name="connsiteY79" fmla="*/ 1093697 h 3103583"/>
                  <a:gd name="connsiteX80" fmla="*/ 112489 w 3110005"/>
                  <a:gd name="connsiteY80" fmla="*/ 1033499 h 3103583"/>
                  <a:gd name="connsiteX81" fmla="*/ 371760 w 3110005"/>
                  <a:gd name="connsiteY81" fmla="*/ 1038071 h 3103583"/>
                  <a:gd name="connsiteX82" fmla="*/ 474630 w 3110005"/>
                  <a:gd name="connsiteY82" fmla="*/ 983303 h 3103583"/>
                  <a:gd name="connsiteX83" fmla="*/ 473201 w 3110005"/>
                  <a:gd name="connsiteY83" fmla="*/ 701553 h 3103583"/>
                  <a:gd name="connsiteX84" fmla="*/ 356520 w 3110005"/>
                  <a:gd name="connsiteY84" fmla="*/ 503909 h 3103583"/>
                  <a:gd name="connsiteX85" fmla="*/ 1549812 w 3110005"/>
                  <a:gd name="connsiteY85" fmla="*/ 2440533 h 3103583"/>
                  <a:gd name="connsiteX86" fmla="*/ 2455925 w 3110005"/>
                  <a:gd name="connsiteY86" fmla="*/ 1559470 h 3103583"/>
                  <a:gd name="connsiteX87" fmla="*/ 1569814 w 3110005"/>
                  <a:gd name="connsiteY87" fmla="*/ 653261 h 3103583"/>
                  <a:gd name="connsiteX88" fmla="*/ 657605 w 3110005"/>
                  <a:gd name="connsiteY88" fmla="*/ 1544230 h 3103583"/>
                  <a:gd name="connsiteX89" fmla="*/ 1549812 w 3110005"/>
                  <a:gd name="connsiteY89" fmla="*/ 2440533 h 31035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</a:cxnLst>
                <a:rect l="l" t="t" r="r" b="b"/>
                <a:pathLst>
                  <a:path w="3110005" h="3103583">
                    <a:moveTo>
                      <a:pt x="356520" y="503909"/>
                    </a:moveTo>
                    <a:cubicBezTo>
                      <a:pt x="401859" y="460094"/>
                      <a:pt x="445388" y="415041"/>
                      <a:pt x="492918" y="374750"/>
                    </a:cubicBezTo>
                    <a:cubicBezTo>
                      <a:pt x="503014" y="366178"/>
                      <a:pt x="531589" y="369131"/>
                      <a:pt x="545686" y="377132"/>
                    </a:cubicBezTo>
                    <a:cubicBezTo>
                      <a:pt x="626649" y="423137"/>
                      <a:pt x="707421" y="469905"/>
                      <a:pt x="785145" y="521150"/>
                    </a:cubicBezTo>
                    <a:cubicBezTo>
                      <a:pt x="829817" y="550582"/>
                      <a:pt x="866488" y="549439"/>
                      <a:pt x="911256" y="521721"/>
                    </a:cubicBezTo>
                    <a:cubicBezTo>
                      <a:pt x="1041082" y="441330"/>
                      <a:pt x="1045177" y="477906"/>
                      <a:pt x="1043082" y="281691"/>
                    </a:cubicBezTo>
                    <a:cubicBezTo>
                      <a:pt x="1042415" y="222350"/>
                      <a:pt x="1045558" y="162914"/>
                      <a:pt x="1042605" y="103669"/>
                    </a:cubicBezTo>
                    <a:cubicBezTo>
                      <a:pt x="1040415" y="59187"/>
                      <a:pt x="1057941" y="37661"/>
                      <a:pt x="1100994" y="32136"/>
                    </a:cubicBezTo>
                    <a:cubicBezTo>
                      <a:pt x="1120996" y="29564"/>
                      <a:pt x="1140713" y="23373"/>
                      <a:pt x="1160239" y="17753"/>
                    </a:cubicBezTo>
                    <a:cubicBezTo>
                      <a:pt x="1247679" y="-7488"/>
                      <a:pt x="1247298" y="-7393"/>
                      <a:pt x="1288827" y="71474"/>
                    </a:cubicBezTo>
                    <a:cubicBezTo>
                      <a:pt x="1325117" y="140435"/>
                      <a:pt x="1362645" y="208825"/>
                      <a:pt x="1398936" y="277691"/>
                    </a:cubicBezTo>
                    <a:cubicBezTo>
                      <a:pt x="1421605" y="320648"/>
                      <a:pt x="1455610" y="337698"/>
                      <a:pt x="1504663" y="343508"/>
                    </a:cubicBezTo>
                    <a:cubicBezTo>
                      <a:pt x="1616391" y="356843"/>
                      <a:pt x="1692877" y="324268"/>
                      <a:pt x="1734597" y="212254"/>
                    </a:cubicBezTo>
                    <a:cubicBezTo>
                      <a:pt x="1758600" y="147865"/>
                      <a:pt x="1801177" y="90620"/>
                      <a:pt x="1833181" y="28993"/>
                    </a:cubicBezTo>
                    <a:cubicBezTo>
                      <a:pt x="1847944" y="513"/>
                      <a:pt x="1868042" y="-4630"/>
                      <a:pt x="1896045" y="3466"/>
                    </a:cubicBezTo>
                    <a:cubicBezTo>
                      <a:pt x="1936717" y="15182"/>
                      <a:pt x="1977103" y="28898"/>
                      <a:pt x="2018537" y="36803"/>
                    </a:cubicBezTo>
                    <a:cubicBezTo>
                      <a:pt x="2052065" y="43185"/>
                      <a:pt x="2063686" y="60044"/>
                      <a:pt x="2063209" y="92334"/>
                    </a:cubicBezTo>
                    <a:cubicBezTo>
                      <a:pt x="2061876" y="183869"/>
                      <a:pt x="2063876" y="275500"/>
                      <a:pt x="2060733" y="366940"/>
                    </a:cubicBezTo>
                    <a:cubicBezTo>
                      <a:pt x="2058828" y="421328"/>
                      <a:pt x="2080259" y="457427"/>
                      <a:pt x="2127122" y="482002"/>
                    </a:cubicBezTo>
                    <a:cubicBezTo>
                      <a:pt x="2286952" y="565727"/>
                      <a:pt x="2224087" y="567060"/>
                      <a:pt x="2379630" y="480383"/>
                    </a:cubicBezTo>
                    <a:cubicBezTo>
                      <a:pt x="2440304" y="446569"/>
                      <a:pt x="2500216" y="411136"/>
                      <a:pt x="2558986" y="374179"/>
                    </a:cubicBezTo>
                    <a:cubicBezTo>
                      <a:pt x="2584322" y="358272"/>
                      <a:pt x="2603944" y="355891"/>
                      <a:pt x="2626042" y="378370"/>
                    </a:cubicBezTo>
                    <a:cubicBezTo>
                      <a:pt x="2659379" y="412088"/>
                      <a:pt x="2693764" y="444854"/>
                      <a:pt x="2728816" y="476858"/>
                    </a:cubicBezTo>
                    <a:cubicBezTo>
                      <a:pt x="2750438" y="496575"/>
                      <a:pt x="2750057" y="515149"/>
                      <a:pt x="2735293" y="539247"/>
                    </a:cubicBezTo>
                    <a:cubicBezTo>
                      <a:pt x="2685001" y="621638"/>
                      <a:pt x="2637757" y="706030"/>
                      <a:pt x="2586322" y="787659"/>
                    </a:cubicBezTo>
                    <a:cubicBezTo>
                      <a:pt x="2560414" y="828807"/>
                      <a:pt x="2560224" y="863764"/>
                      <a:pt x="2586418" y="904912"/>
                    </a:cubicBezTo>
                    <a:cubicBezTo>
                      <a:pt x="2679667" y="1050930"/>
                      <a:pt x="2636614" y="1035309"/>
                      <a:pt x="2821113" y="1034071"/>
                    </a:cubicBezTo>
                    <a:cubicBezTo>
                      <a:pt x="2883788" y="1033690"/>
                      <a:pt x="2946367" y="1030070"/>
                      <a:pt x="3009042" y="1027022"/>
                    </a:cubicBezTo>
                    <a:cubicBezTo>
                      <a:pt x="3043046" y="1025403"/>
                      <a:pt x="3062763" y="1038262"/>
                      <a:pt x="3070288" y="1073123"/>
                    </a:cubicBezTo>
                    <a:cubicBezTo>
                      <a:pt x="3078479" y="1111128"/>
                      <a:pt x="3088671" y="1149038"/>
                      <a:pt x="3102101" y="1185614"/>
                    </a:cubicBezTo>
                    <a:cubicBezTo>
                      <a:pt x="3118770" y="1231048"/>
                      <a:pt x="3105149" y="1257813"/>
                      <a:pt x="3062477" y="1279435"/>
                    </a:cubicBezTo>
                    <a:cubicBezTo>
                      <a:pt x="2979419" y="1321535"/>
                      <a:pt x="2899123" y="1369065"/>
                      <a:pt x="2816351" y="1411832"/>
                    </a:cubicBezTo>
                    <a:cubicBezTo>
                      <a:pt x="2777965" y="1431644"/>
                      <a:pt x="2768726" y="1461077"/>
                      <a:pt x="2763583" y="1501653"/>
                    </a:cubicBezTo>
                    <a:cubicBezTo>
                      <a:pt x="2749581" y="1613000"/>
                      <a:pt x="2780823" y="1690343"/>
                      <a:pt x="2894647" y="1730444"/>
                    </a:cubicBezTo>
                    <a:cubicBezTo>
                      <a:pt x="2957797" y="1752732"/>
                      <a:pt x="3014185" y="1793785"/>
                      <a:pt x="3074764" y="1823979"/>
                    </a:cubicBezTo>
                    <a:cubicBezTo>
                      <a:pt x="3106197" y="1839600"/>
                      <a:pt x="3116484" y="1859793"/>
                      <a:pt x="3106102" y="1893416"/>
                    </a:cubicBezTo>
                    <a:cubicBezTo>
                      <a:pt x="3093529" y="1933802"/>
                      <a:pt x="3081527" y="1974665"/>
                      <a:pt x="3072573" y="2016003"/>
                    </a:cubicBezTo>
                    <a:cubicBezTo>
                      <a:pt x="3064763" y="2052103"/>
                      <a:pt x="3044761" y="2067724"/>
                      <a:pt x="3008756" y="2066962"/>
                    </a:cubicBezTo>
                    <a:cubicBezTo>
                      <a:pt x="2915602" y="2065057"/>
                      <a:pt x="2822352" y="2065533"/>
                      <a:pt x="2729293" y="2061723"/>
                    </a:cubicBezTo>
                    <a:cubicBezTo>
                      <a:pt x="2686621" y="2060009"/>
                      <a:pt x="2657950" y="2075534"/>
                      <a:pt x="2637186" y="2111253"/>
                    </a:cubicBezTo>
                    <a:cubicBezTo>
                      <a:pt x="2618422" y="2143448"/>
                      <a:pt x="2598419" y="2174785"/>
                      <a:pt x="2578797" y="2206408"/>
                    </a:cubicBezTo>
                    <a:cubicBezTo>
                      <a:pt x="2559843" y="2237174"/>
                      <a:pt x="2562319" y="2265939"/>
                      <a:pt x="2581369" y="2296800"/>
                    </a:cubicBezTo>
                    <a:cubicBezTo>
                      <a:pt x="2632138" y="2379001"/>
                      <a:pt x="2679763" y="2463107"/>
                      <a:pt x="2731293" y="2544736"/>
                    </a:cubicBezTo>
                    <a:cubicBezTo>
                      <a:pt x="2751772" y="2577216"/>
                      <a:pt x="2754248" y="2601219"/>
                      <a:pt x="2723292" y="2628080"/>
                    </a:cubicBezTo>
                    <a:cubicBezTo>
                      <a:pt x="2690050" y="2656845"/>
                      <a:pt x="2658808" y="2688183"/>
                      <a:pt x="2628804" y="2720472"/>
                    </a:cubicBezTo>
                    <a:cubicBezTo>
                      <a:pt x="2605848" y="2745142"/>
                      <a:pt x="2584989" y="2744856"/>
                      <a:pt x="2557462" y="2727902"/>
                    </a:cubicBezTo>
                    <a:cubicBezTo>
                      <a:pt x="2476689" y="2678086"/>
                      <a:pt x="2393632" y="2631985"/>
                      <a:pt x="2313622" y="2581026"/>
                    </a:cubicBezTo>
                    <a:cubicBezTo>
                      <a:pt x="2274379" y="2556071"/>
                      <a:pt x="2241232" y="2555023"/>
                      <a:pt x="2200846" y="2578454"/>
                    </a:cubicBezTo>
                    <a:cubicBezTo>
                      <a:pt x="2038349" y="2672657"/>
                      <a:pt x="2058542" y="2635700"/>
                      <a:pt x="2067591" y="2820104"/>
                    </a:cubicBezTo>
                    <a:cubicBezTo>
                      <a:pt x="2070639" y="2882683"/>
                      <a:pt x="2068353" y="2945548"/>
                      <a:pt x="2069591" y="3008222"/>
                    </a:cubicBezTo>
                    <a:cubicBezTo>
                      <a:pt x="2070162" y="3038512"/>
                      <a:pt x="2057685" y="3054704"/>
                      <a:pt x="2027681" y="3061848"/>
                    </a:cubicBezTo>
                    <a:cubicBezTo>
                      <a:pt x="1984914" y="3071945"/>
                      <a:pt x="1942051" y="3083184"/>
                      <a:pt x="1900713" y="3097948"/>
                    </a:cubicBezTo>
                    <a:cubicBezTo>
                      <a:pt x="1865185" y="3110616"/>
                      <a:pt x="1846135" y="3102425"/>
                      <a:pt x="1828323" y="3068325"/>
                    </a:cubicBezTo>
                    <a:cubicBezTo>
                      <a:pt x="1782031" y="2979743"/>
                      <a:pt x="1730311" y="2894018"/>
                      <a:pt x="1683162" y="2805816"/>
                    </a:cubicBezTo>
                    <a:cubicBezTo>
                      <a:pt x="1665445" y="2772574"/>
                      <a:pt x="1640680" y="2759525"/>
                      <a:pt x="1605247" y="2761430"/>
                    </a:cubicBezTo>
                    <a:cubicBezTo>
                      <a:pt x="1588293" y="2762287"/>
                      <a:pt x="1570671" y="2766668"/>
                      <a:pt x="1554574" y="2763239"/>
                    </a:cubicBezTo>
                    <a:cubicBezTo>
                      <a:pt x="1463611" y="2743808"/>
                      <a:pt x="1412175" y="2784194"/>
                      <a:pt x="1378076" y="2866300"/>
                    </a:cubicBezTo>
                    <a:cubicBezTo>
                      <a:pt x="1351501" y="2930117"/>
                      <a:pt x="1311401" y="2988220"/>
                      <a:pt x="1282064" y="3051085"/>
                    </a:cubicBezTo>
                    <a:cubicBezTo>
                      <a:pt x="1260252" y="3097758"/>
                      <a:pt x="1232915" y="3114331"/>
                      <a:pt x="1183290" y="3093471"/>
                    </a:cubicBezTo>
                    <a:cubicBezTo>
                      <a:pt x="1153857" y="3081184"/>
                      <a:pt x="1121949" y="3073374"/>
                      <a:pt x="1090516" y="3067277"/>
                    </a:cubicBezTo>
                    <a:cubicBezTo>
                      <a:pt x="1050607" y="3059562"/>
                      <a:pt x="1033938" y="3040036"/>
                      <a:pt x="1035271" y="2997650"/>
                    </a:cubicBezTo>
                    <a:cubicBezTo>
                      <a:pt x="1038034" y="2906210"/>
                      <a:pt x="1034700" y="2814484"/>
                      <a:pt x="1036890" y="2723044"/>
                    </a:cubicBezTo>
                    <a:cubicBezTo>
                      <a:pt x="1038034" y="2675324"/>
                      <a:pt x="1021936" y="2643891"/>
                      <a:pt x="978597" y="2620745"/>
                    </a:cubicBezTo>
                    <a:cubicBezTo>
                      <a:pt x="819911" y="2536163"/>
                      <a:pt x="880395" y="2530067"/>
                      <a:pt x="713040" y="2625317"/>
                    </a:cubicBezTo>
                    <a:cubicBezTo>
                      <a:pt x="655605" y="2657988"/>
                      <a:pt x="600360" y="2694564"/>
                      <a:pt x="541876" y="2725139"/>
                    </a:cubicBezTo>
                    <a:cubicBezTo>
                      <a:pt x="527303" y="2732759"/>
                      <a:pt x="498156" y="2731235"/>
                      <a:pt x="486060" y="2721329"/>
                    </a:cubicBezTo>
                    <a:cubicBezTo>
                      <a:pt x="446912" y="2689230"/>
                      <a:pt x="409764" y="2653607"/>
                      <a:pt x="378046" y="2614268"/>
                    </a:cubicBezTo>
                    <a:cubicBezTo>
                      <a:pt x="367664" y="2601410"/>
                      <a:pt x="368807" y="2569025"/>
                      <a:pt x="377760" y="2552832"/>
                    </a:cubicBezTo>
                    <a:cubicBezTo>
                      <a:pt x="423671" y="2469869"/>
                      <a:pt x="472725" y="2388526"/>
                      <a:pt x="523017" y="2308135"/>
                    </a:cubicBezTo>
                    <a:cubicBezTo>
                      <a:pt x="548544" y="2267368"/>
                      <a:pt x="540162" y="2234983"/>
                      <a:pt x="523683" y="2190787"/>
                    </a:cubicBezTo>
                    <a:cubicBezTo>
                      <a:pt x="478154" y="2068867"/>
                      <a:pt x="391572" y="2043435"/>
                      <a:pt x="275652" y="2057532"/>
                    </a:cubicBezTo>
                    <a:cubicBezTo>
                      <a:pt x="217074" y="2064676"/>
                      <a:pt x="157161" y="2060485"/>
                      <a:pt x="97916" y="2062104"/>
                    </a:cubicBezTo>
                    <a:cubicBezTo>
                      <a:pt x="64769" y="2063057"/>
                      <a:pt x="46576" y="2051055"/>
                      <a:pt x="36384" y="2016289"/>
                    </a:cubicBezTo>
                    <a:cubicBezTo>
                      <a:pt x="-11907" y="1850744"/>
                      <a:pt x="-12860" y="1851316"/>
                      <a:pt x="140112" y="1769782"/>
                    </a:cubicBezTo>
                    <a:cubicBezTo>
                      <a:pt x="193928" y="1741112"/>
                      <a:pt x="248982" y="1713680"/>
                      <a:pt x="298608" y="1678818"/>
                    </a:cubicBezTo>
                    <a:cubicBezTo>
                      <a:pt x="319848" y="1663864"/>
                      <a:pt x="340899" y="1631860"/>
                      <a:pt x="341661" y="1607000"/>
                    </a:cubicBezTo>
                    <a:cubicBezTo>
                      <a:pt x="347661" y="1398497"/>
                      <a:pt x="351757" y="1448313"/>
                      <a:pt x="171639" y="1342109"/>
                    </a:cubicBezTo>
                    <a:cubicBezTo>
                      <a:pt x="126491" y="1315439"/>
                      <a:pt x="79533" y="1291722"/>
                      <a:pt x="32670" y="1268100"/>
                    </a:cubicBezTo>
                    <a:cubicBezTo>
                      <a:pt x="951" y="1252098"/>
                      <a:pt x="-5526" y="1228190"/>
                      <a:pt x="4095" y="1196377"/>
                    </a:cubicBezTo>
                    <a:cubicBezTo>
                      <a:pt x="14382" y="1162373"/>
                      <a:pt x="27907" y="1128559"/>
                      <a:pt x="32670" y="1093697"/>
                    </a:cubicBezTo>
                    <a:cubicBezTo>
                      <a:pt x="39432" y="1043405"/>
                      <a:pt x="66102" y="1031499"/>
                      <a:pt x="112489" y="1033499"/>
                    </a:cubicBezTo>
                    <a:cubicBezTo>
                      <a:pt x="198786" y="1037214"/>
                      <a:pt x="285463" y="1034071"/>
                      <a:pt x="371760" y="1038071"/>
                    </a:cubicBezTo>
                    <a:cubicBezTo>
                      <a:pt x="419385" y="1040262"/>
                      <a:pt x="450436" y="1027118"/>
                      <a:pt x="474630" y="983303"/>
                    </a:cubicBezTo>
                    <a:cubicBezTo>
                      <a:pt x="570451" y="810043"/>
                      <a:pt x="572832" y="876146"/>
                      <a:pt x="473201" y="701553"/>
                    </a:cubicBezTo>
                    <a:cubicBezTo>
                      <a:pt x="436149" y="637259"/>
                      <a:pt x="397668" y="573728"/>
                      <a:pt x="356520" y="503909"/>
                    </a:cubicBezTo>
                    <a:close/>
                    <a:moveTo>
                      <a:pt x="1549812" y="2440533"/>
                    </a:moveTo>
                    <a:cubicBezTo>
                      <a:pt x="2013965" y="2459106"/>
                      <a:pt x="2452305" y="2068391"/>
                      <a:pt x="2455925" y="1559470"/>
                    </a:cubicBezTo>
                    <a:cubicBezTo>
                      <a:pt x="2459545" y="1064075"/>
                      <a:pt x="2046826" y="656119"/>
                      <a:pt x="1569814" y="653261"/>
                    </a:cubicBezTo>
                    <a:cubicBezTo>
                      <a:pt x="1048320" y="650213"/>
                      <a:pt x="661796" y="1062551"/>
                      <a:pt x="657605" y="1544230"/>
                    </a:cubicBezTo>
                    <a:cubicBezTo>
                      <a:pt x="653319" y="2043149"/>
                      <a:pt x="1052035" y="2440151"/>
                      <a:pt x="1549812" y="2440533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1400" b="1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  <p:sp>
            <p:nvSpPr>
              <p:cNvPr id="20" name="iSlïdè">
                <a:extLst>
                  <a:ext uri="{FF2B5EF4-FFF2-40B4-BE49-F238E27FC236}">
                    <a16:creationId xmlns:a16="http://schemas.microsoft.com/office/drawing/2014/main" id="{C50F545A-4E1C-2553-EAB2-169DF6E772CB}"/>
                  </a:ext>
                </a:extLst>
              </p:cNvPr>
              <p:cNvSpPr/>
              <p:nvPr/>
            </p:nvSpPr>
            <p:spPr>
              <a:xfrm>
                <a:off x="5378439" y="2712477"/>
                <a:ext cx="1431023" cy="1431023"/>
              </a:xfrm>
              <a:prstGeom prst="ellipse">
                <a:avLst/>
              </a:prstGeom>
              <a:solidFill>
                <a:schemeClr val="accent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rtlCol="0" anchor="ctr"/>
              <a:lstStyle/>
              <a:p>
                <a:pPr algn="ctr"/>
                <a:r>
                  <a:rPr lang="en-US" altLang="zh-CN" sz="1400" b="1" dirty="0">
                    <a:solidFill>
                      <a:schemeClr val="bg1"/>
                    </a:solidFill>
                    <a:latin typeface="思源黑体 CN Bold" panose="020B0800000000000000" pitchFamily="34" charset="-122"/>
                    <a:ea typeface="思源黑体 CN Bold" panose="020B0800000000000000" pitchFamily="34" charset="-122"/>
                  </a:rPr>
                  <a:t>07</a:t>
                </a:r>
                <a:endParaRPr lang="zh-CN" altLang="en-US" sz="1400" b="1" dirty="0">
                  <a:solidFill>
                    <a:schemeClr val="bg1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endParaRPr>
              </a:p>
            </p:txBody>
          </p:sp>
        </p:grpSp>
      </p:grpSp>
      <p:sp>
        <p:nvSpPr>
          <p:cNvPr id="28" name="文本框 27">
            <a:extLst>
              <a:ext uri="{FF2B5EF4-FFF2-40B4-BE49-F238E27FC236}">
                <a16:creationId xmlns:a16="http://schemas.microsoft.com/office/drawing/2014/main" id="{860ADA20-6EA1-5525-D2D6-885007E4FA37}"/>
              </a:ext>
            </a:extLst>
          </p:cNvPr>
          <p:cNvSpPr txBox="1"/>
          <p:nvPr/>
        </p:nvSpPr>
        <p:spPr>
          <a:xfrm>
            <a:off x="5182654" y="1915534"/>
            <a:ext cx="5458527" cy="332398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lvl="0"/>
            <a:r>
              <a:rPr lang="en-US" altLang="zh-CN" sz="2400" dirty="0"/>
              <a:t>5.</a:t>
            </a:r>
            <a:r>
              <a:rPr lang="zh-CN" altLang="zh-CN" sz="2400" dirty="0"/>
              <a:t>对于按照要求完成任务的用户给与一定积分，增加信誉分。</a:t>
            </a:r>
            <a:endParaRPr lang="en-US" altLang="zh-CN" sz="2400" dirty="0"/>
          </a:p>
          <a:p>
            <a:pPr lvl="0"/>
            <a:endParaRPr lang="en-US" altLang="zh-CN" sz="2400" dirty="0"/>
          </a:p>
          <a:p>
            <a:pPr lvl="0"/>
            <a:endParaRPr lang="zh-CN" altLang="zh-CN" sz="2400" dirty="0"/>
          </a:p>
          <a:p>
            <a:pPr lvl="0"/>
            <a:r>
              <a:rPr lang="en-US" altLang="zh-CN" sz="2400" dirty="0"/>
              <a:t>6.</a:t>
            </a:r>
            <a:r>
              <a:rPr lang="zh-CN" altLang="zh-CN" sz="2400" dirty="0"/>
              <a:t>对于超出规定未完成任务的用户减少一定信誉分。</a:t>
            </a:r>
            <a:endParaRPr lang="en-US" altLang="zh-CN" sz="2400" dirty="0"/>
          </a:p>
          <a:p>
            <a:pPr lvl="0"/>
            <a:endParaRPr lang="en-US" altLang="zh-CN" sz="2400" dirty="0"/>
          </a:p>
          <a:p>
            <a:pPr lvl="0"/>
            <a:endParaRPr lang="zh-CN" altLang="zh-CN" sz="2400" dirty="0"/>
          </a:p>
          <a:p>
            <a:pPr lvl="0"/>
            <a:r>
              <a:rPr lang="en-US" altLang="zh-CN" sz="2400" dirty="0"/>
              <a:t>7.</a:t>
            </a:r>
            <a:r>
              <a:rPr lang="zh-CN" altLang="zh-CN" sz="2400" dirty="0"/>
              <a:t>积分可以兑换一些奖品。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742EBE93-21B7-EC83-2AD8-DCAE951795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1861282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fallOve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000"/>
                            </p:stCondLst>
                            <p:childTnLst>
                              <p:par>
                                <p:cTn id="1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5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6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7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2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附录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id="{8317E127-64BF-8375-2B04-349604AB1C63}"/>
              </a:ext>
            </a:extLst>
          </p:cNvPr>
          <p:cNvSpPr txBox="1"/>
          <p:nvPr/>
        </p:nvSpPr>
        <p:spPr>
          <a:xfrm>
            <a:off x="1208788" y="929573"/>
            <a:ext cx="8205800" cy="180831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just" defTabSz="98742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总体设计报告有小组成员共同完成。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" panose="020B0606030504020204" pitchFamily="34" charset="0"/>
              <a:sym typeface="+mn-lt"/>
            </a:endParaRPr>
          </a:p>
          <a:p>
            <a:pPr algn="just" defTabSz="98742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小组成员评价：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" panose="020B0606030504020204" pitchFamily="34" charset="0"/>
              <a:sym typeface="+mn-lt"/>
            </a:endParaRPr>
          </a:p>
          <a:p>
            <a:pPr algn="just" defTabSz="98742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郑宇博：业务流图设计 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91</a:t>
            </a:r>
          </a:p>
          <a:p>
            <a:pPr algn="just" defTabSz="98742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徐韩：资料查找 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90</a:t>
            </a:r>
          </a:p>
          <a:p>
            <a:pPr algn="just" defTabSz="98742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黄剑炜：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PPT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设计，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HIPO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图设计 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92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" panose="020B0606030504020204" pitchFamily="34" charset="0"/>
              <a:sym typeface="+mn-lt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B318420C-307E-AD64-9FD5-35391A7DCBAC}"/>
              </a:ext>
            </a:extLst>
          </p:cNvPr>
          <p:cNvSpPr txBox="1"/>
          <p:nvPr/>
        </p:nvSpPr>
        <p:spPr>
          <a:xfrm>
            <a:off x="1208788" y="4379794"/>
            <a:ext cx="2004127" cy="33098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just" defTabSz="98742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参考文献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154E0C33-FD5B-867F-C40A-0F5B2CA72952}"/>
              </a:ext>
            </a:extLst>
          </p:cNvPr>
          <p:cNvSpPr txBox="1"/>
          <p:nvPr/>
        </p:nvSpPr>
        <p:spPr>
          <a:xfrm>
            <a:off x="1208788" y="4956977"/>
            <a:ext cx="9894660" cy="49244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600" dirty="0"/>
              <a:t>[1]     </a:t>
            </a:r>
            <a:r>
              <a:rPr lang="zh-CN" altLang="zh-CN" sz="1600" dirty="0"/>
              <a:t>《</a:t>
            </a:r>
            <a:r>
              <a:rPr lang="en-US" altLang="zh-CN" sz="1600" dirty="0"/>
              <a:t>GB T-8567-2006</a:t>
            </a:r>
            <a:r>
              <a:rPr lang="zh-CN" altLang="zh-CN" sz="1600" dirty="0"/>
              <a:t>计算机软件文档编制规范》</a:t>
            </a:r>
            <a:r>
              <a:rPr lang="en-US" altLang="zh-CN" sz="1600" dirty="0"/>
              <a:t>15-</a:t>
            </a:r>
            <a:r>
              <a:rPr lang="zh-CN" altLang="zh-CN" sz="1600" dirty="0"/>
              <a:t>软件测试说明（</a:t>
            </a:r>
            <a:r>
              <a:rPr lang="en-US" altLang="zh-CN" sz="1600" dirty="0"/>
              <a:t>STD</a:t>
            </a:r>
            <a:r>
              <a:rPr lang="zh-CN" altLang="zh-CN" sz="1600" dirty="0"/>
              <a:t>）</a:t>
            </a:r>
          </a:p>
          <a:p>
            <a:r>
              <a:rPr lang="en-US" altLang="zh-CN" sz="1600" dirty="0"/>
              <a:t>[2]     </a:t>
            </a:r>
            <a:r>
              <a:rPr lang="zh-CN" altLang="zh-CN" sz="1600" dirty="0"/>
              <a:t>《软件工程导论（第六版）》张海藩编着清华大学出版社</a:t>
            </a:r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86082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1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3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29" grpId="0"/>
      <p:bldP spid="32" grpId="0"/>
      <p:bldP spid="3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C5377921-681C-AE37-0768-79CEBF7FF9CD}"/>
              </a:ext>
            </a:extLst>
          </p:cNvPr>
          <p:cNvGrpSpPr/>
          <p:nvPr/>
        </p:nvGrpSpPr>
        <p:grpSpPr>
          <a:xfrm flipV="1">
            <a:off x="-183607" y="2453424"/>
            <a:ext cx="4137615" cy="4651319"/>
            <a:chOff x="-183607" y="-549614"/>
            <a:chExt cx="4137615" cy="4651319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FF6E4C92-197B-4326-F8C3-A03E27BD5408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25" name="直角三角形 24">
                <a:extLst>
                  <a:ext uri="{FF2B5EF4-FFF2-40B4-BE49-F238E27FC236}">
                    <a16:creationId xmlns:a16="http://schemas.microsoft.com/office/drawing/2014/main" id="{3A67B56B-AAB4-0900-919A-4D2F9556339C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平行四边形 9">
                <a:extLst>
                  <a:ext uri="{FF2B5EF4-FFF2-40B4-BE49-F238E27FC236}">
                    <a16:creationId xmlns:a16="http://schemas.microsoft.com/office/drawing/2014/main" id="{0EA15918-C58F-74EA-5284-D260ECB29EB8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23" name="直角三角形 22">
              <a:extLst>
                <a:ext uri="{FF2B5EF4-FFF2-40B4-BE49-F238E27FC236}">
                  <a16:creationId xmlns:a16="http://schemas.microsoft.com/office/drawing/2014/main" id="{DFC3A0FB-FC6C-122A-4610-7A9431B581C6}"/>
                </a:ext>
              </a:extLst>
            </p:cNvPr>
            <p:cNvSpPr/>
            <p:nvPr/>
          </p:nvSpPr>
          <p:spPr>
            <a:xfrm flipV="1">
              <a:off x="-36646" y="-357027"/>
              <a:ext cx="2697455" cy="3040239"/>
            </a:xfrm>
            <a:prstGeom prst="rtTriangl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A829AF65-D486-42F8-4752-A0317CED9D9A}"/>
                </a:ext>
              </a:extLst>
            </p:cNvPr>
            <p:cNvGrpSpPr/>
            <p:nvPr/>
          </p:nvGrpSpPr>
          <p:grpSpPr>
            <a:xfrm flipH="1" flipV="1">
              <a:off x="-30761" y="-267700"/>
              <a:ext cx="3717625" cy="2652260"/>
              <a:chOff x="8474375" y="4505739"/>
              <a:chExt cx="3717625" cy="2652260"/>
            </a:xfrm>
          </p:grpSpPr>
          <p:sp>
            <p:nvSpPr>
              <p:cNvPr id="21" name="直角三角形 20">
                <a:extLst>
                  <a:ext uri="{FF2B5EF4-FFF2-40B4-BE49-F238E27FC236}">
                    <a16:creationId xmlns:a16="http://schemas.microsoft.com/office/drawing/2014/main" id="{AA51653A-46EE-1935-EF9B-94C57317B75E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平行四边形 9">
                <a:extLst>
                  <a:ext uri="{FF2B5EF4-FFF2-40B4-BE49-F238E27FC236}">
                    <a16:creationId xmlns:a16="http://schemas.microsoft.com/office/drawing/2014/main" id="{B31ED87A-2082-8037-CB80-134A987648B2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solidFill>
                <a:srgbClr val="0B40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4CB689D2-C53C-1FE4-A73F-342A76575723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" name="矩形: 圆角 19">
              <a:extLst>
                <a:ext uri="{FF2B5EF4-FFF2-40B4-BE49-F238E27FC236}">
                  <a16:creationId xmlns:a16="http://schemas.microsoft.com/office/drawing/2014/main" id="{1DCDFCAB-693F-6B40-B1CB-990AC8AE6448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8ADACC8-7F66-5F97-FEC9-1D01FCE2F400}"/>
              </a:ext>
            </a:extLst>
          </p:cNvPr>
          <p:cNvGrpSpPr/>
          <p:nvPr/>
        </p:nvGrpSpPr>
        <p:grpSpPr>
          <a:xfrm flipH="1">
            <a:off x="8228556" y="-549614"/>
            <a:ext cx="4137615" cy="4651319"/>
            <a:chOff x="-183607" y="-549614"/>
            <a:chExt cx="4137615" cy="4651319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C9A7F61-622A-B9EA-3A09-1641EBACE118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40" name="直角三角形 39">
                <a:extLst>
                  <a:ext uri="{FF2B5EF4-FFF2-40B4-BE49-F238E27FC236}">
                    <a16:creationId xmlns:a16="http://schemas.microsoft.com/office/drawing/2014/main" id="{0E5320A7-5629-0CC2-E91B-4A53F0FC192F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平行四边形 9">
                <a:extLst>
                  <a:ext uri="{FF2B5EF4-FFF2-40B4-BE49-F238E27FC236}">
                    <a16:creationId xmlns:a16="http://schemas.microsoft.com/office/drawing/2014/main" id="{144BDE6F-9047-2A88-D40B-E3D705D15D53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34" name="直角三角形 33">
              <a:extLst>
                <a:ext uri="{FF2B5EF4-FFF2-40B4-BE49-F238E27FC236}">
                  <a16:creationId xmlns:a16="http://schemas.microsoft.com/office/drawing/2014/main" id="{BE692BB1-DDCB-3EBB-AA77-753724984213}"/>
                </a:ext>
              </a:extLst>
            </p:cNvPr>
            <p:cNvSpPr/>
            <p:nvPr/>
          </p:nvSpPr>
          <p:spPr>
            <a:xfrm flipV="1">
              <a:off x="-36646" y="-357027"/>
              <a:ext cx="2697455" cy="3040239"/>
            </a:xfrm>
            <a:prstGeom prst="rtTriangl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7DB2DF17-83FB-70A8-B538-09E13EB3072B}"/>
                </a:ext>
              </a:extLst>
            </p:cNvPr>
            <p:cNvGrpSpPr/>
            <p:nvPr/>
          </p:nvGrpSpPr>
          <p:grpSpPr>
            <a:xfrm flipH="1" flipV="1">
              <a:off x="-30761" y="-267700"/>
              <a:ext cx="3717625" cy="2652260"/>
              <a:chOff x="8474375" y="4505739"/>
              <a:chExt cx="3717625" cy="2652260"/>
            </a:xfrm>
          </p:grpSpPr>
          <p:sp>
            <p:nvSpPr>
              <p:cNvPr id="38" name="直角三角形 37">
                <a:extLst>
                  <a:ext uri="{FF2B5EF4-FFF2-40B4-BE49-F238E27FC236}">
                    <a16:creationId xmlns:a16="http://schemas.microsoft.com/office/drawing/2014/main" id="{8DAEC3D0-EF5B-9634-8BB2-8F5CC4D308FC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平行四边形 9">
                <a:extLst>
                  <a:ext uri="{FF2B5EF4-FFF2-40B4-BE49-F238E27FC236}">
                    <a16:creationId xmlns:a16="http://schemas.microsoft.com/office/drawing/2014/main" id="{E0924368-2CBA-FD66-F7FB-2DF184A9568D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solidFill>
                <a:srgbClr val="0B40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BBF7F05C-A3F7-34E3-ECBD-CCE8CD8F58D7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0336B900-DD17-8823-3499-88782A9A55F5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803356FF-CF9D-8A3A-B655-80C3D1C63DB5}"/>
              </a:ext>
            </a:extLst>
          </p:cNvPr>
          <p:cNvSpPr txBox="1"/>
          <p:nvPr/>
        </p:nvSpPr>
        <p:spPr>
          <a:xfrm>
            <a:off x="3184691" y="2603950"/>
            <a:ext cx="57514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rgbClr val="0B4079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Thanks for watching</a:t>
            </a:r>
            <a:endParaRPr lang="zh-CN" altLang="en-US" sz="4000" dirty="0">
              <a:solidFill>
                <a:srgbClr val="0B4079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0EB608F-5F4D-FD9B-BFDA-43BC546D731E}"/>
              </a:ext>
            </a:extLst>
          </p:cNvPr>
          <p:cNvSpPr txBox="1"/>
          <p:nvPr/>
        </p:nvSpPr>
        <p:spPr>
          <a:xfrm>
            <a:off x="1347112" y="3421739"/>
            <a:ext cx="93566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三极正朗黑简体" panose="00000500000000000000" pitchFamily="2" charset="-122"/>
                <a:ea typeface="三极正朗黑简体" panose="00000500000000000000" pitchFamily="2" charset="-122"/>
              </a:rPr>
              <a:t>感谢观看</a:t>
            </a:r>
          </a:p>
        </p:txBody>
      </p: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03571542-F5A0-0412-1925-680089B14782}"/>
              </a:ext>
            </a:extLst>
          </p:cNvPr>
          <p:cNvGrpSpPr/>
          <p:nvPr/>
        </p:nvGrpSpPr>
        <p:grpSpPr>
          <a:xfrm flipH="1">
            <a:off x="617546" y="413751"/>
            <a:ext cx="362537" cy="333828"/>
            <a:chOff x="11495315" y="413751"/>
            <a:chExt cx="362537" cy="333828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27A82D3F-A759-7AF5-6E78-307211CB7EEA}"/>
                </a:ext>
              </a:extLst>
            </p:cNvPr>
            <p:cNvSpPr/>
            <p:nvPr/>
          </p:nvSpPr>
          <p:spPr>
            <a:xfrm>
              <a:off x="11495315" y="413751"/>
              <a:ext cx="333828" cy="333828"/>
            </a:xfrm>
            <a:prstGeom prst="ellips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4DB733BA-BC3A-870B-2AB3-8D588CEE963A}"/>
                </a:ext>
              </a:extLst>
            </p:cNvPr>
            <p:cNvSpPr/>
            <p:nvPr/>
          </p:nvSpPr>
          <p:spPr>
            <a:xfrm>
              <a:off x="11733440" y="413751"/>
              <a:ext cx="124412" cy="124412"/>
            </a:xfrm>
            <a:prstGeom prst="ellips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FFA54190-EAAE-4CA7-2910-EC8255AF2DCE}"/>
              </a:ext>
            </a:extLst>
          </p:cNvPr>
          <p:cNvGrpSpPr/>
          <p:nvPr/>
        </p:nvGrpSpPr>
        <p:grpSpPr>
          <a:xfrm>
            <a:off x="3184691" y="2856293"/>
            <a:ext cx="5690914" cy="266700"/>
            <a:chOff x="3345793" y="1734207"/>
            <a:chExt cx="5690914" cy="266700"/>
          </a:xfrm>
        </p:grpSpPr>
        <p:sp>
          <p:nvSpPr>
            <p:cNvPr id="49" name="等腰三角形 48">
              <a:extLst>
                <a:ext uri="{FF2B5EF4-FFF2-40B4-BE49-F238E27FC236}">
                  <a16:creationId xmlns:a16="http://schemas.microsoft.com/office/drawing/2014/main" id="{ACE7E705-FFF7-84DA-8210-97981757A2A2}"/>
                </a:ext>
              </a:extLst>
            </p:cNvPr>
            <p:cNvSpPr/>
            <p:nvPr/>
          </p:nvSpPr>
          <p:spPr>
            <a:xfrm rot="16200000">
              <a:off x="8788400" y="1752600"/>
              <a:ext cx="266700" cy="229914"/>
            </a:xfrm>
            <a:prstGeom prst="triangl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等腰三角形 49">
              <a:extLst>
                <a:ext uri="{FF2B5EF4-FFF2-40B4-BE49-F238E27FC236}">
                  <a16:creationId xmlns:a16="http://schemas.microsoft.com/office/drawing/2014/main" id="{1BE80989-6576-BD73-3425-6AA8F8844A90}"/>
                </a:ext>
              </a:extLst>
            </p:cNvPr>
            <p:cNvSpPr/>
            <p:nvPr/>
          </p:nvSpPr>
          <p:spPr>
            <a:xfrm rot="5400000" flipH="1">
              <a:off x="3327400" y="1752600"/>
              <a:ext cx="266700" cy="229914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11330653" y="47624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5" name="任意多边形: 形状 64">
            <a:extLst>
              <a:ext uri="{FF2B5EF4-FFF2-40B4-BE49-F238E27FC236}">
                <a16:creationId xmlns:a16="http://schemas.microsoft.com/office/drawing/2014/main" id="{49406089-C15F-4F4C-C5E1-CA6BE6ABF963}"/>
              </a:ext>
            </a:extLst>
          </p:cNvPr>
          <p:cNvSpPr/>
          <p:nvPr/>
        </p:nvSpPr>
        <p:spPr>
          <a:xfrm>
            <a:off x="802353" y="18541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D5784AF-1E24-1082-AC21-2AB6DCB54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6972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gallery dir="l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1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  <p:bldP spid="64" grpId="0" animBg="1"/>
      <p:bldP spid="6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8ADACC8-7F66-5F97-FEC9-1D01FCE2F400}"/>
              </a:ext>
            </a:extLst>
          </p:cNvPr>
          <p:cNvGrpSpPr/>
          <p:nvPr/>
        </p:nvGrpSpPr>
        <p:grpSpPr>
          <a:xfrm flipH="1">
            <a:off x="9257256" y="-689314"/>
            <a:ext cx="4137615" cy="4651319"/>
            <a:chOff x="-183607" y="-549614"/>
            <a:chExt cx="4137615" cy="4651319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C9A7F61-622A-B9EA-3A09-1641EBACE118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40" name="直角三角形 39">
                <a:extLst>
                  <a:ext uri="{FF2B5EF4-FFF2-40B4-BE49-F238E27FC236}">
                    <a16:creationId xmlns:a16="http://schemas.microsoft.com/office/drawing/2014/main" id="{0E5320A7-5629-0CC2-E91B-4A53F0FC192F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平行四边形 9">
                <a:extLst>
                  <a:ext uri="{FF2B5EF4-FFF2-40B4-BE49-F238E27FC236}">
                    <a16:creationId xmlns:a16="http://schemas.microsoft.com/office/drawing/2014/main" id="{144BDE6F-9047-2A88-D40B-E3D705D15D53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34" name="直角三角形 33">
              <a:extLst>
                <a:ext uri="{FF2B5EF4-FFF2-40B4-BE49-F238E27FC236}">
                  <a16:creationId xmlns:a16="http://schemas.microsoft.com/office/drawing/2014/main" id="{BE692BB1-DDCB-3EBB-AA77-753724984213}"/>
                </a:ext>
              </a:extLst>
            </p:cNvPr>
            <p:cNvSpPr/>
            <p:nvPr/>
          </p:nvSpPr>
          <p:spPr>
            <a:xfrm flipV="1">
              <a:off x="-36646" y="-357027"/>
              <a:ext cx="2697455" cy="3040239"/>
            </a:xfrm>
            <a:prstGeom prst="rtTriangl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7DB2DF17-83FB-70A8-B538-09E13EB3072B}"/>
                </a:ext>
              </a:extLst>
            </p:cNvPr>
            <p:cNvGrpSpPr/>
            <p:nvPr/>
          </p:nvGrpSpPr>
          <p:grpSpPr>
            <a:xfrm flipH="1" flipV="1">
              <a:off x="-30761" y="-267700"/>
              <a:ext cx="3717625" cy="2652260"/>
              <a:chOff x="8474375" y="4505739"/>
              <a:chExt cx="3717625" cy="2652260"/>
            </a:xfrm>
          </p:grpSpPr>
          <p:sp>
            <p:nvSpPr>
              <p:cNvPr id="38" name="直角三角形 37">
                <a:extLst>
                  <a:ext uri="{FF2B5EF4-FFF2-40B4-BE49-F238E27FC236}">
                    <a16:creationId xmlns:a16="http://schemas.microsoft.com/office/drawing/2014/main" id="{8DAEC3D0-EF5B-9634-8BB2-8F5CC4D308FC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平行四边形 9">
                <a:extLst>
                  <a:ext uri="{FF2B5EF4-FFF2-40B4-BE49-F238E27FC236}">
                    <a16:creationId xmlns:a16="http://schemas.microsoft.com/office/drawing/2014/main" id="{E0924368-2CBA-FD66-F7FB-2DF184A9568D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solidFill>
                <a:srgbClr val="0B40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BBF7F05C-A3F7-34E3-ECBD-CCE8CD8F58D7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0336B900-DD17-8823-3499-88782A9A55F5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B4553456-8AAF-F566-37FE-8642CF8F4B65}"/>
              </a:ext>
            </a:extLst>
          </p:cNvPr>
          <p:cNvGrpSpPr/>
          <p:nvPr/>
        </p:nvGrpSpPr>
        <p:grpSpPr>
          <a:xfrm>
            <a:off x="4330700" y="759731"/>
            <a:ext cx="3530600" cy="1311465"/>
            <a:chOff x="4330700" y="670831"/>
            <a:chExt cx="3530600" cy="1311465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803356FF-CF9D-8A3A-B655-80C3D1C63DB5}"/>
                </a:ext>
              </a:extLst>
            </p:cNvPr>
            <p:cNvSpPr txBox="1"/>
            <p:nvPr/>
          </p:nvSpPr>
          <p:spPr>
            <a:xfrm>
              <a:off x="4330700" y="1643742"/>
              <a:ext cx="35306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600" dirty="0">
                  <a:solidFill>
                    <a:srgbClr val="0B4079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CONTENTS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90EB608F-5F4D-FD9B-BFDA-43BC546D731E}"/>
                </a:ext>
              </a:extLst>
            </p:cNvPr>
            <p:cNvSpPr txBox="1"/>
            <p:nvPr/>
          </p:nvSpPr>
          <p:spPr>
            <a:xfrm>
              <a:off x="4930864" y="670831"/>
              <a:ext cx="232083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5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三极正朗黑简体" panose="00000500000000000000" pitchFamily="2" charset="-122"/>
                  <a:ea typeface="三极正朗黑简体" panose="00000500000000000000" pitchFamily="2" charset="-122"/>
                </a:rPr>
                <a:t>目 录</a:t>
              </a: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03571542-F5A0-0412-1925-680089B14782}"/>
              </a:ext>
            </a:extLst>
          </p:cNvPr>
          <p:cNvGrpSpPr/>
          <p:nvPr/>
        </p:nvGrpSpPr>
        <p:grpSpPr>
          <a:xfrm flipH="1">
            <a:off x="617546" y="413751"/>
            <a:ext cx="362537" cy="333828"/>
            <a:chOff x="11495315" y="413751"/>
            <a:chExt cx="362537" cy="333828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27A82D3F-A759-7AF5-6E78-307211CB7EEA}"/>
                </a:ext>
              </a:extLst>
            </p:cNvPr>
            <p:cNvSpPr/>
            <p:nvPr/>
          </p:nvSpPr>
          <p:spPr>
            <a:xfrm>
              <a:off x="11495315" y="413751"/>
              <a:ext cx="333828" cy="333828"/>
            </a:xfrm>
            <a:prstGeom prst="ellips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4DB733BA-BC3A-870B-2AB3-8D588CEE963A}"/>
                </a:ext>
              </a:extLst>
            </p:cNvPr>
            <p:cNvSpPr/>
            <p:nvPr/>
          </p:nvSpPr>
          <p:spPr>
            <a:xfrm>
              <a:off x="11733440" y="413751"/>
              <a:ext cx="124412" cy="124412"/>
            </a:xfrm>
            <a:prstGeom prst="ellips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5" name="任意多边形: 形状 64">
            <a:extLst>
              <a:ext uri="{FF2B5EF4-FFF2-40B4-BE49-F238E27FC236}">
                <a16:creationId xmlns:a16="http://schemas.microsoft.com/office/drawing/2014/main" id="{49406089-C15F-4F4C-C5E1-CA6BE6ABF963}"/>
              </a:ext>
            </a:extLst>
          </p:cNvPr>
          <p:cNvSpPr/>
          <p:nvPr/>
        </p:nvSpPr>
        <p:spPr>
          <a:xfrm rot="5400000">
            <a:off x="1496980" y="1705671"/>
            <a:ext cx="275105" cy="566332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CC148539-F22F-5007-AC47-0026197059B2}"/>
              </a:ext>
            </a:extLst>
          </p:cNvPr>
          <p:cNvSpPr/>
          <p:nvPr/>
        </p:nvSpPr>
        <p:spPr>
          <a:xfrm>
            <a:off x="1757492" y="2909175"/>
            <a:ext cx="762000" cy="762000"/>
          </a:xfrm>
          <a:prstGeom prst="ellipse">
            <a:avLst/>
          </a:prstGeom>
          <a:solidFill>
            <a:srgbClr val="0B40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01</a:t>
            </a:r>
            <a:endParaRPr lang="zh-CN" altLang="en-US" sz="2000" dirty="0"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18B0A553-65BD-2AFB-5BF3-60FE8F1F28FC}"/>
              </a:ext>
            </a:extLst>
          </p:cNvPr>
          <p:cNvSpPr/>
          <p:nvPr/>
        </p:nvSpPr>
        <p:spPr>
          <a:xfrm>
            <a:off x="1757492" y="4649075"/>
            <a:ext cx="762000" cy="762000"/>
          </a:xfrm>
          <a:prstGeom prst="ellipse">
            <a:avLst/>
          </a:prstGeom>
          <a:solidFill>
            <a:srgbClr val="FFB7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02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62" name="椭圆 61">
            <a:extLst>
              <a:ext uri="{FF2B5EF4-FFF2-40B4-BE49-F238E27FC236}">
                <a16:creationId xmlns:a16="http://schemas.microsoft.com/office/drawing/2014/main" id="{1BCEEF3E-A72B-F6FB-119D-A6420CBBA20D}"/>
              </a:ext>
            </a:extLst>
          </p:cNvPr>
          <p:cNvSpPr/>
          <p:nvPr/>
        </p:nvSpPr>
        <p:spPr>
          <a:xfrm>
            <a:off x="6456492" y="2909175"/>
            <a:ext cx="762000" cy="762000"/>
          </a:xfrm>
          <a:prstGeom prst="ellipse">
            <a:avLst/>
          </a:prstGeom>
          <a:solidFill>
            <a:srgbClr val="FFB7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03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63" name="椭圆 62">
            <a:extLst>
              <a:ext uri="{FF2B5EF4-FFF2-40B4-BE49-F238E27FC236}">
                <a16:creationId xmlns:a16="http://schemas.microsoft.com/office/drawing/2014/main" id="{723B9EA2-60BB-8BE1-82D7-8ACF6CA352DA}"/>
              </a:ext>
            </a:extLst>
          </p:cNvPr>
          <p:cNvSpPr/>
          <p:nvPr/>
        </p:nvSpPr>
        <p:spPr>
          <a:xfrm>
            <a:off x="6456492" y="4649075"/>
            <a:ext cx="762000" cy="762000"/>
          </a:xfrm>
          <a:prstGeom prst="ellipse">
            <a:avLst/>
          </a:prstGeom>
          <a:solidFill>
            <a:srgbClr val="0B40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4B45415B-073F-63D1-C1D9-92F96E1D859E}"/>
              </a:ext>
            </a:extLst>
          </p:cNvPr>
          <p:cNvSpPr txBox="1"/>
          <p:nvPr/>
        </p:nvSpPr>
        <p:spPr>
          <a:xfrm>
            <a:off x="2642374" y="3075915"/>
            <a:ext cx="2594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引言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98494AB4-67C4-E8A5-E416-25DBD7BF4868}"/>
              </a:ext>
            </a:extLst>
          </p:cNvPr>
          <p:cNvSpPr txBox="1"/>
          <p:nvPr/>
        </p:nvSpPr>
        <p:spPr>
          <a:xfrm>
            <a:off x="7370585" y="3110734"/>
            <a:ext cx="31328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需求的可追踪性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497A3A92-21B4-ED02-4B76-D848B2ABA8C3}"/>
              </a:ext>
            </a:extLst>
          </p:cNvPr>
          <p:cNvSpPr txBox="1"/>
          <p:nvPr/>
        </p:nvSpPr>
        <p:spPr>
          <a:xfrm>
            <a:off x="2642374" y="4780070"/>
            <a:ext cx="2594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体系结构设计</a:t>
            </a: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14B60C31-FF11-748E-BE42-23241E736F19}"/>
              </a:ext>
            </a:extLst>
          </p:cNvPr>
          <p:cNvSpPr txBox="1"/>
          <p:nvPr/>
        </p:nvSpPr>
        <p:spPr>
          <a:xfrm>
            <a:off x="7370585" y="4812070"/>
            <a:ext cx="2594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附录</a:t>
            </a:r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D409527A-22FD-2D37-06CE-E5FDEDDD8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074969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4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6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5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5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56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75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6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5" grpId="0" animBg="1"/>
      <p:bldP spid="10" grpId="0" animBg="1"/>
      <p:bldP spid="55" grpId="0" animBg="1"/>
      <p:bldP spid="62" grpId="0" animBg="1"/>
      <p:bldP spid="63" grpId="0" animBg="1"/>
      <p:bldP spid="66" grpId="0"/>
      <p:bldP spid="67" grpId="0"/>
      <p:bldP spid="68" grpId="0"/>
      <p:bldP spid="69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8ADACC8-7F66-5F97-FEC9-1D01FCE2F400}"/>
              </a:ext>
            </a:extLst>
          </p:cNvPr>
          <p:cNvGrpSpPr/>
          <p:nvPr/>
        </p:nvGrpSpPr>
        <p:grpSpPr>
          <a:xfrm flipV="1">
            <a:off x="-114300" y="2587681"/>
            <a:ext cx="4137615" cy="4651319"/>
            <a:chOff x="-183607" y="-549614"/>
            <a:chExt cx="4137615" cy="4651319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C9A7F61-622A-B9EA-3A09-1641EBACE118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40" name="直角三角形 39">
                <a:extLst>
                  <a:ext uri="{FF2B5EF4-FFF2-40B4-BE49-F238E27FC236}">
                    <a16:creationId xmlns:a16="http://schemas.microsoft.com/office/drawing/2014/main" id="{0E5320A7-5629-0CC2-E91B-4A53F0FC192F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平行四边形 9">
                <a:extLst>
                  <a:ext uri="{FF2B5EF4-FFF2-40B4-BE49-F238E27FC236}">
                    <a16:creationId xmlns:a16="http://schemas.microsoft.com/office/drawing/2014/main" id="{144BDE6F-9047-2A88-D40B-E3D705D15D53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34" name="直角三角形 33">
              <a:extLst>
                <a:ext uri="{FF2B5EF4-FFF2-40B4-BE49-F238E27FC236}">
                  <a16:creationId xmlns:a16="http://schemas.microsoft.com/office/drawing/2014/main" id="{BE692BB1-DDCB-3EBB-AA77-753724984213}"/>
                </a:ext>
              </a:extLst>
            </p:cNvPr>
            <p:cNvSpPr/>
            <p:nvPr/>
          </p:nvSpPr>
          <p:spPr>
            <a:xfrm flipV="1">
              <a:off x="-36646" y="-357027"/>
              <a:ext cx="2697455" cy="3040239"/>
            </a:xfrm>
            <a:prstGeom prst="rtTriangl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7DB2DF17-83FB-70A8-B538-09E13EB3072B}"/>
                </a:ext>
              </a:extLst>
            </p:cNvPr>
            <p:cNvGrpSpPr/>
            <p:nvPr/>
          </p:nvGrpSpPr>
          <p:grpSpPr>
            <a:xfrm flipH="1" flipV="1">
              <a:off x="-30761" y="-267700"/>
              <a:ext cx="3717625" cy="2652260"/>
              <a:chOff x="8474375" y="4505739"/>
              <a:chExt cx="3717625" cy="2652260"/>
            </a:xfrm>
          </p:grpSpPr>
          <p:sp>
            <p:nvSpPr>
              <p:cNvPr id="38" name="直角三角形 37">
                <a:extLst>
                  <a:ext uri="{FF2B5EF4-FFF2-40B4-BE49-F238E27FC236}">
                    <a16:creationId xmlns:a16="http://schemas.microsoft.com/office/drawing/2014/main" id="{8DAEC3D0-EF5B-9634-8BB2-8F5CC4D308FC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平行四边形 9">
                <a:extLst>
                  <a:ext uri="{FF2B5EF4-FFF2-40B4-BE49-F238E27FC236}">
                    <a16:creationId xmlns:a16="http://schemas.microsoft.com/office/drawing/2014/main" id="{E0924368-2CBA-FD66-F7FB-2DF184A9568D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solidFill>
                <a:srgbClr val="0B40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BBF7F05C-A3F7-34E3-ECBD-CCE8CD8F58D7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0336B900-DD17-8823-3499-88782A9A55F5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03571542-F5A0-0412-1925-680089B14782}"/>
              </a:ext>
            </a:extLst>
          </p:cNvPr>
          <p:cNvGrpSpPr/>
          <p:nvPr/>
        </p:nvGrpSpPr>
        <p:grpSpPr>
          <a:xfrm flipH="1">
            <a:off x="617546" y="413751"/>
            <a:ext cx="362537" cy="333828"/>
            <a:chOff x="11495315" y="413751"/>
            <a:chExt cx="362537" cy="333828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27A82D3F-A759-7AF5-6E78-307211CB7EEA}"/>
                </a:ext>
              </a:extLst>
            </p:cNvPr>
            <p:cNvSpPr/>
            <p:nvPr/>
          </p:nvSpPr>
          <p:spPr>
            <a:xfrm>
              <a:off x="11495315" y="413751"/>
              <a:ext cx="333828" cy="333828"/>
            </a:xfrm>
            <a:prstGeom prst="ellips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4DB733BA-BC3A-870B-2AB3-8D588CEE963A}"/>
                </a:ext>
              </a:extLst>
            </p:cNvPr>
            <p:cNvSpPr/>
            <p:nvPr/>
          </p:nvSpPr>
          <p:spPr>
            <a:xfrm>
              <a:off x="11733440" y="413751"/>
              <a:ext cx="124412" cy="124412"/>
            </a:xfrm>
            <a:prstGeom prst="ellips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id="{3271E624-3D39-18D2-9111-9E995929D617}"/>
              </a:ext>
            </a:extLst>
          </p:cNvPr>
          <p:cNvSpPr txBox="1"/>
          <p:nvPr/>
        </p:nvSpPr>
        <p:spPr>
          <a:xfrm>
            <a:off x="6497735" y="3580229"/>
            <a:ext cx="58412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引言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BB6D10-302F-0662-3CD9-4C1318CABD5A}"/>
              </a:ext>
            </a:extLst>
          </p:cNvPr>
          <p:cNvSpPr txBox="1"/>
          <p:nvPr/>
        </p:nvSpPr>
        <p:spPr>
          <a:xfrm>
            <a:off x="5766187" y="2575524"/>
            <a:ext cx="58412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rgbClr val="0B4079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PART-01</a:t>
            </a:r>
            <a:endParaRPr lang="zh-CN" altLang="en-US" sz="5400" dirty="0">
              <a:solidFill>
                <a:srgbClr val="0B4079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4A136B7C-FD76-877F-9B80-5E1B22D418CD}"/>
              </a:ext>
            </a:extLst>
          </p:cNvPr>
          <p:cNvSpPr/>
          <p:nvPr/>
        </p:nvSpPr>
        <p:spPr>
          <a:xfrm>
            <a:off x="1837708" y="2087692"/>
            <a:ext cx="3220910" cy="3220908"/>
          </a:xfrm>
          <a:prstGeom prst="ellipse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7BB5580C-56AA-5D0A-AB18-6840BCC3571C}"/>
              </a:ext>
            </a:extLst>
          </p:cNvPr>
          <p:cNvGrpSpPr/>
          <p:nvPr/>
        </p:nvGrpSpPr>
        <p:grpSpPr>
          <a:xfrm flipH="1">
            <a:off x="8788400" y="-1870019"/>
            <a:ext cx="4137615" cy="4651319"/>
            <a:chOff x="-183607" y="-549614"/>
            <a:chExt cx="4137615" cy="4651319"/>
          </a:xfrm>
        </p:grpSpPr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D33AC665-4742-303E-4703-E4919E07C5B1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8D179803-EB77-9965-9BB9-4505863AE95C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61" name="直角三角形 60">
                <a:extLst>
                  <a:ext uri="{FF2B5EF4-FFF2-40B4-BE49-F238E27FC236}">
                    <a16:creationId xmlns:a16="http://schemas.microsoft.com/office/drawing/2014/main" id="{1B028994-4D4F-192F-F1FD-EFBAF8ACAADF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rgbClr val="FFB72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latin typeface="阿里巴巴普惠体 B" panose="00020600040101010101" pitchFamily="18" charset="-122"/>
                  <a:ea typeface="阿里巴巴普惠体 B" panose="00020600040101010101" pitchFamily="18" charset="-122"/>
                  <a:cs typeface="阿里巴巴普惠体 B" panose="00020600040101010101" pitchFamily="18" charset="-122"/>
                </a:endParaRPr>
              </a:p>
            </p:txBody>
          </p:sp>
          <p:sp>
            <p:nvSpPr>
              <p:cNvPr id="74" name="平行四边形 9">
                <a:extLst>
                  <a:ext uri="{FF2B5EF4-FFF2-40B4-BE49-F238E27FC236}">
                    <a16:creationId xmlns:a16="http://schemas.microsoft.com/office/drawing/2014/main" id="{96D84486-102E-1083-7DCF-0205035E285B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60" name="平行四边形 9">
              <a:extLst>
                <a:ext uri="{FF2B5EF4-FFF2-40B4-BE49-F238E27FC236}">
                  <a16:creationId xmlns:a16="http://schemas.microsoft.com/office/drawing/2014/main" id="{53422440-2744-E8A8-92A9-E5BF29159BBD}"/>
                </a:ext>
              </a:extLst>
            </p:cNvPr>
            <p:cNvSpPr/>
            <p:nvPr/>
          </p:nvSpPr>
          <p:spPr>
            <a:xfrm flipH="1" flipV="1">
              <a:off x="1135847" y="-267700"/>
              <a:ext cx="2551017" cy="920711"/>
            </a:xfrm>
            <a:custGeom>
              <a:avLst/>
              <a:gdLst>
                <a:gd name="connsiteX0" fmla="*/ 52016 w 5802513"/>
                <a:gd name="connsiteY0" fmla="*/ 2057514 h 2602957"/>
                <a:gd name="connsiteX1" fmla="*/ 1183654 w 5802513"/>
                <a:gd name="connsiteY1" fmla="*/ 174557 h 2602957"/>
                <a:gd name="connsiteX2" fmla="*/ 1492217 w 5802513"/>
                <a:gd name="connsiteY2" fmla="*/ 0 h 2602957"/>
                <a:gd name="connsiteX3" fmla="*/ 5441936 w 5802513"/>
                <a:gd name="connsiteY3" fmla="*/ 0 h 2602957"/>
                <a:gd name="connsiteX4" fmla="*/ 5750498 w 5802513"/>
                <a:gd name="connsiteY4" fmla="*/ 545443 h 2602957"/>
                <a:gd name="connsiteX5" fmla="*/ 4618860 w 5802513"/>
                <a:gd name="connsiteY5" fmla="*/ 2428400 h 2602957"/>
                <a:gd name="connsiteX6" fmla="*/ 4310297 w 5802513"/>
                <a:gd name="connsiteY6" fmla="*/ 2602957 h 2602957"/>
                <a:gd name="connsiteX7" fmla="*/ 360578 w 5802513"/>
                <a:gd name="connsiteY7" fmla="*/ 2602957 h 2602957"/>
                <a:gd name="connsiteX8" fmla="*/ 52016 w 5802513"/>
                <a:gd name="connsiteY8" fmla="*/ 2057514 h 2602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02513" h="2602957">
                  <a:moveTo>
                    <a:pt x="52016" y="2057514"/>
                  </a:moveTo>
                  <a:lnTo>
                    <a:pt x="1183654" y="174557"/>
                  </a:lnTo>
                  <a:cubicBezTo>
                    <a:pt x="1248697" y="66332"/>
                    <a:pt x="1365950" y="0"/>
                    <a:pt x="1492217" y="0"/>
                  </a:cubicBezTo>
                  <a:lnTo>
                    <a:pt x="5441936" y="0"/>
                  </a:lnTo>
                  <a:cubicBezTo>
                    <a:pt x="5721938" y="0"/>
                    <a:pt x="5894733" y="305448"/>
                    <a:pt x="5750498" y="545443"/>
                  </a:cubicBezTo>
                  <a:lnTo>
                    <a:pt x="4618860" y="2428400"/>
                  </a:lnTo>
                  <a:cubicBezTo>
                    <a:pt x="4553817" y="2536625"/>
                    <a:pt x="4436564" y="2602957"/>
                    <a:pt x="4310297" y="2602957"/>
                  </a:cubicBezTo>
                  <a:lnTo>
                    <a:pt x="360578" y="2602957"/>
                  </a:lnTo>
                  <a:cubicBezTo>
                    <a:pt x="80576" y="2602957"/>
                    <a:pt x="-92219" y="2297509"/>
                    <a:pt x="52016" y="2057514"/>
                  </a:cubicBezTo>
                </a:path>
              </a:pathLst>
            </a:cu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: 圆角 57">
              <a:extLst>
                <a:ext uri="{FF2B5EF4-FFF2-40B4-BE49-F238E27FC236}">
                  <a16:creationId xmlns:a16="http://schemas.microsoft.com/office/drawing/2014/main" id="{82D9649A-C65D-1964-AC3A-77434C850625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5" name="椭圆 74">
            <a:extLst>
              <a:ext uri="{FF2B5EF4-FFF2-40B4-BE49-F238E27FC236}">
                <a16:creationId xmlns:a16="http://schemas.microsoft.com/office/drawing/2014/main" id="{16AFF072-55A3-570B-1452-99C52B6E6185}"/>
              </a:ext>
            </a:extLst>
          </p:cNvPr>
          <p:cNvSpPr/>
          <p:nvPr/>
        </p:nvSpPr>
        <p:spPr>
          <a:xfrm>
            <a:off x="5152408" y="2485551"/>
            <a:ext cx="414208" cy="414208"/>
          </a:xfrm>
          <a:prstGeom prst="ellipse">
            <a:avLst/>
          </a:prstGeom>
          <a:solidFill>
            <a:srgbClr val="FFB7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6" name="椭圆 75">
            <a:extLst>
              <a:ext uri="{FF2B5EF4-FFF2-40B4-BE49-F238E27FC236}">
                <a16:creationId xmlns:a16="http://schemas.microsoft.com/office/drawing/2014/main" id="{F7AFA6CF-C932-FEAC-A7CC-E7B993F48AC0}"/>
              </a:ext>
            </a:extLst>
          </p:cNvPr>
          <p:cNvSpPr/>
          <p:nvPr/>
        </p:nvSpPr>
        <p:spPr>
          <a:xfrm>
            <a:off x="4568208" y="2282351"/>
            <a:ext cx="160208" cy="160208"/>
          </a:xfrm>
          <a:prstGeom prst="ellipse">
            <a:avLst/>
          </a:prstGeom>
          <a:solidFill>
            <a:srgbClr val="0B40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2B6A0458-D5C3-ECE2-725D-F171D1AE1087}"/>
              </a:ext>
            </a:extLst>
          </p:cNvPr>
          <p:cNvGrpSpPr/>
          <p:nvPr/>
        </p:nvGrpSpPr>
        <p:grpSpPr>
          <a:xfrm>
            <a:off x="9473762" y="5728138"/>
            <a:ext cx="1550276" cy="177800"/>
            <a:chOff x="8660962" y="5740838"/>
            <a:chExt cx="1550276" cy="177800"/>
          </a:xfrm>
        </p:grpSpPr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657DE44F-EDA3-0C27-3998-7FC25FD6DF78}"/>
                </a:ext>
              </a:extLst>
            </p:cNvPr>
            <p:cNvSpPr/>
            <p:nvPr/>
          </p:nvSpPr>
          <p:spPr>
            <a:xfrm rot="5400000">
              <a:off x="100457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等腰三角形 76">
              <a:extLst>
                <a:ext uri="{FF2B5EF4-FFF2-40B4-BE49-F238E27FC236}">
                  <a16:creationId xmlns:a16="http://schemas.microsoft.com/office/drawing/2014/main" id="{2BB42BCE-EFD8-97AE-A84E-C91DF998E1C9}"/>
                </a:ext>
              </a:extLst>
            </p:cNvPr>
            <p:cNvSpPr/>
            <p:nvPr/>
          </p:nvSpPr>
          <p:spPr>
            <a:xfrm rot="5400000">
              <a:off x="97663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等腰三角形 77">
              <a:extLst>
                <a:ext uri="{FF2B5EF4-FFF2-40B4-BE49-F238E27FC236}">
                  <a16:creationId xmlns:a16="http://schemas.microsoft.com/office/drawing/2014/main" id="{18B68E6F-5811-5713-62EE-9B54B4BBC0E5}"/>
                </a:ext>
              </a:extLst>
            </p:cNvPr>
            <p:cNvSpPr/>
            <p:nvPr/>
          </p:nvSpPr>
          <p:spPr>
            <a:xfrm rot="5400000">
              <a:off x="94869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等腰三角形 78">
              <a:extLst>
                <a:ext uri="{FF2B5EF4-FFF2-40B4-BE49-F238E27FC236}">
                  <a16:creationId xmlns:a16="http://schemas.microsoft.com/office/drawing/2014/main" id="{05189DC4-ED7C-1621-CA7C-66752AE43885}"/>
                </a:ext>
              </a:extLst>
            </p:cNvPr>
            <p:cNvSpPr/>
            <p:nvPr/>
          </p:nvSpPr>
          <p:spPr>
            <a:xfrm rot="5400000">
              <a:off x="92075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等腰三角形 79">
              <a:extLst>
                <a:ext uri="{FF2B5EF4-FFF2-40B4-BE49-F238E27FC236}">
                  <a16:creationId xmlns:a16="http://schemas.microsoft.com/office/drawing/2014/main" id="{252926B5-AD48-5843-778D-44E70E67D6F7}"/>
                </a:ext>
              </a:extLst>
            </p:cNvPr>
            <p:cNvSpPr/>
            <p:nvPr/>
          </p:nvSpPr>
          <p:spPr>
            <a:xfrm rot="5400000">
              <a:off x="89281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等腰三角形 80">
              <a:extLst>
                <a:ext uri="{FF2B5EF4-FFF2-40B4-BE49-F238E27FC236}">
                  <a16:creationId xmlns:a16="http://schemas.microsoft.com/office/drawing/2014/main" id="{3E91C1EE-82FC-E078-2F7B-5DB2698A149B}"/>
                </a:ext>
              </a:extLst>
            </p:cNvPr>
            <p:cNvSpPr/>
            <p:nvPr/>
          </p:nvSpPr>
          <p:spPr>
            <a:xfrm rot="5400000">
              <a:off x="86487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05076058-79DC-260C-1329-9E34EA365BFD}"/>
              </a:ext>
            </a:extLst>
          </p:cNvPr>
          <p:cNvGrpSpPr/>
          <p:nvPr/>
        </p:nvGrpSpPr>
        <p:grpSpPr>
          <a:xfrm>
            <a:off x="9003862" y="1841938"/>
            <a:ext cx="1550276" cy="177800"/>
            <a:chOff x="8660962" y="5740838"/>
            <a:chExt cx="1550276" cy="177800"/>
          </a:xfrm>
          <a:solidFill>
            <a:schemeClr val="bg1">
              <a:lumMod val="85000"/>
            </a:schemeClr>
          </a:solidFill>
        </p:grpSpPr>
        <p:sp>
          <p:nvSpPr>
            <p:cNvPr id="83" name="等腰三角形 82">
              <a:extLst>
                <a:ext uri="{FF2B5EF4-FFF2-40B4-BE49-F238E27FC236}">
                  <a16:creationId xmlns:a16="http://schemas.microsoft.com/office/drawing/2014/main" id="{DA165E2F-65DA-2B64-EFB7-D7EB5BB93C1B}"/>
                </a:ext>
              </a:extLst>
            </p:cNvPr>
            <p:cNvSpPr/>
            <p:nvPr/>
          </p:nvSpPr>
          <p:spPr>
            <a:xfrm rot="5400000">
              <a:off x="100457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等腰三角形 83">
              <a:extLst>
                <a:ext uri="{FF2B5EF4-FFF2-40B4-BE49-F238E27FC236}">
                  <a16:creationId xmlns:a16="http://schemas.microsoft.com/office/drawing/2014/main" id="{7431EBCB-8AAA-7153-12D6-54E434B83D68}"/>
                </a:ext>
              </a:extLst>
            </p:cNvPr>
            <p:cNvSpPr/>
            <p:nvPr/>
          </p:nvSpPr>
          <p:spPr>
            <a:xfrm rot="5400000">
              <a:off x="97663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等腰三角形 84">
              <a:extLst>
                <a:ext uri="{FF2B5EF4-FFF2-40B4-BE49-F238E27FC236}">
                  <a16:creationId xmlns:a16="http://schemas.microsoft.com/office/drawing/2014/main" id="{8CE8665A-8582-3120-58FC-601497F441B7}"/>
                </a:ext>
              </a:extLst>
            </p:cNvPr>
            <p:cNvSpPr/>
            <p:nvPr/>
          </p:nvSpPr>
          <p:spPr>
            <a:xfrm rot="5400000">
              <a:off x="94869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等腰三角形 85">
              <a:extLst>
                <a:ext uri="{FF2B5EF4-FFF2-40B4-BE49-F238E27FC236}">
                  <a16:creationId xmlns:a16="http://schemas.microsoft.com/office/drawing/2014/main" id="{B06FBABF-EFF1-7AC3-F184-1C00EEBE4820}"/>
                </a:ext>
              </a:extLst>
            </p:cNvPr>
            <p:cNvSpPr/>
            <p:nvPr/>
          </p:nvSpPr>
          <p:spPr>
            <a:xfrm rot="5400000">
              <a:off x="92075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等腰三角形 86">
              <a:extLst>
                <a:ext uri="{FF2B5EF4-FFF2-40B4-BE49-F238E27FC236}">
                  <a16:creationId xmlns:a16="http://schemas.microsoft.com/office/drawing/2014/main" id="{2EEB501A-6104-9570-EE45-DACF0CB3D077}"/>
                </a:ext>
              </a:extLst>
            </p:cNvPr>
            <p:cNvSpPr/>
            <p:nvPr/>
          </p:nvSpPr>
          <p:spPr>
            <a:xfrm rot="5400000">
              <a:off x="89281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等腰三角形 87">
              <a:extLst>
                <a:ext uri="{FF2B5EF4-FFF2-40B4-BE49-F238E27FC236}">
                  <a16:creationId xmlns:a16="http://schemas.microsoft.com/office/drawing/2014/main" id="{B0D7E91E-7253-0946-04CD-8FFBDACD05BC}"/>
                </a:ext>
              </a:extLst>
            </p:cNvPr>
            <p:cNvSpPr/>
            <p:nvPr/>
          </p:nvSpPr>
          <p:spPr>
            <a:xfrm rot="5400000">
              <a:off x="86487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99C7F30-5218-72BC-699F-039DA0407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800130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50" grpId="0"/>
      <p:bldP spid="51" grpId="0" animBg="1"/>
      <p:bldP spid="75" grpId="0" animBg="1"/>
      <p:bldP spid="7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C12CC70-BDC9-5905-7F60-F78E65DF4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10" name="圆角矩形 10">
            <a:extLst>
              <a:ext uri="{FF2B5EF4-FFF2-40B4-BE49-F238E27FC236}">
                <a16:creationId xmlns:a16="http://schemas.microsoft.com/office/drawing/2014/main" id="{A01A21F9-279A-D01D-6950-CD9A890BB1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0062" y="1545125"/>
            <a:ext cx="9188815" cy="4110957"/>
          </a:xfrm>
          <a:prstGeom prst="roundRect">
            <a:avLst>
              <a:gd name="adj" fmla="val 2759"/>
            </a:avLst>
          </a:prstGeom>
          <a:solidFill>
            <a:schemeClr val="bg1">
              <a:alpha val="31000"/>
            </a:schemeClr>
          </a:solidFill>
          <a:ln w="1270" cmpd="sng">
            <a:solidFill>
              <a:srgbClr val="004D86"/>
            </a:solidFill>
            <a:round/>
            <a:headEnd/>
            <a:tailEnd/>
          </a:ln>
          <a:effectLst>
            <a:outerShdw dist="25401" dir="2700000" algn="ctr" rotWithShape="0">
              <a:srgbClr val="000000">
                <a:alpha val="39000"/>
              </a:srgbClr>
            </a:outerShdw>
          </a:effectLst>
        </p:spPr>
        <p:txBody>
          <a:bodyPr lIns="91458" tIns="45729" rIns="91458" bIns="45729" anchor="ctr"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11" name="组合 11">
            <a:extLst>
              <a:ext uri="{FF2B5EF4-FFF2-40B4-BE49-F238E27FC236}">
                <a16:creationId xmlns:a16="http://schemas.microsoft.com/office/drawing/2014/main" id="{B438065A-BA00-7756-30F0-D601FBE2F62A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10398878" y="1382905"/>
            <a:ext cx="946314" cy="1054425"/>
            <a:chOff x="0" y="0"/>
            <a:chExt cx="947188" cy="1052975"/>
          </a:xfrm>
        </p:grpSpPr>
        <p:grpSp>
          <p:nvGrpSpPr>
            <p:cNvPr id="12" name="组合 13">
              <a:extLst>
                <a:ext uri="{FF2B5EF4-FFF2-40B4-BE49-F238E27FC236}">
                  <a16:creationId xmlns:a16="http://schemas.microsoft.com/office/drawing/2014/main" id="{0FCEEDF1-6D41-F505-8BB8-A49DE794093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7207" y="0"/>
              <a:ext cx="809981" cy="1052975"/>
              <a:chOff x="0" y="0"/>
              <a:chExt cx="720080" cy="936104"/>
            </a:xfrm>
          </p:grpSpPr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id="{C53EF34D-9247-2FEC-4020-5034F4E05B1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0"/>
                <a:ext cx="576064" cy="936104"/>
                <a:chOff x="0" y="0"/>
                <a:chExt cx="576064" cy="936104"/>
              </a:xfrm>
            </p:grpSpPr>
            <p:sp>
              <p:nvSpPr>
                <p:cNvPr id="20" name="圆角矩形 19">
                  <a:extLst>
                    <a:ext uri="{FF2B5EF4-FFF2-40B4-BE49-F238E27FC236}">
                      <a16:creationId xmlns:a16="http://schemas.microsoft.com/office/drawing/2014/main" id="{DE33E008-6004-2E22-E71C-3B6E94C46E2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576064" cy="936104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accent1"/>
                </a:solidFill>
                <a:ln>
                  <a:noFill/>
                </a:ln>
                <a:effectLst>
                  <a:outerShdw dist="38100" dir="2700000" algn="ctr" rotWithShape="0">
                    <a:srgbClr val="000000">
                      <a:alpha val="39000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9pPr>
                </a:lstStyle>
                <a:p>
                  <a:pPr algn="ctr" eaLnBrk="1" hangingPunct="1"/>
                  <a:endParaRPr lang="zh-CN" altLang="en-US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1" name="圆角矩形 10">
                  <a:extLst>
                    <a:ext uri="{FF2B5EF4-FFF2-40B4-BE49-F238E27FC236}">
                      <a16:creationId xmlns:a16="http://schemas.microsoft.com/office/drawing/2014/main" id="{1F63F149-AF30-7C84-8563-16BB890A76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21" y="9525"/>
                  <a:ext cx="540517" cy="849176"/>
                </a:xfrm>
                <a:custGeom>
                  <a:avLst/>
                  <a:gdLst>
                    <a:gd name="T0" fmla="*/ 96013 w 567277"/>
                    <a:gd name="T1" fmla="*/ 0 h 849176"/>
                    <a:gd name="T2" fmla="*/ 480051 w 567277"/>
                    <a:gd name="T3" fmla="*/ 0 h 849176"/>
                    <a:gd name="T4" fmla="*/ 567277 w 567277"/>
                    <a:gd name="T5" fmla="*/ 56798 h 849176"/>
                    <a:gd name="T6" fmla="*/ 1834 w 567277"/>
                    <a:gd name="T7" fmla="*/ 849176 h 849176"/>
                    <a:gd name="T8" fmla="*/ 0 w 567277"/>
                    <a:gd name="T9" fmla="*/ 840091 h 849176"/>
                    <a:gd name="T10" fmla="*/ 0 w 567277"/>
                    <a:gd name="T11" fmla="*/ 96013 h 849176"/>
                    <a:gd name="T12" fmla="*/ 96013 w 567277"/>
                    <a:gd name="T13" fmla="*/ 0 h 849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7277" h="849176">
                      <a:moveTo>
                        <a:pt x="96013" y="0"/>
                      </a:moveTo>
                      <a:lnTo>
                        <a:pt x="480051" y="0"/>
                      </a:lnTo>
                      <a:cubicBezTo>
                        <a:pt x="519045" y="0"/>
                        <a:pt x="552609" y="23245"/>
                        <a:pt x="567277" y="56798"/>
                      </a:cubicBezTo>
                      <a:cubicBezTo>
                        <a:pt x="244152" y="189919"/>
                        <a:pt x="14842" y="493018"/>
                        <a:pt x="1834" y="849176"/>
                      </a:cubicBezTo>
                      <a:cubicBezTo>
                        <a:pt x="148" y="846275"/>
                        <a:pt x="0" y="843200"/>
                        <a:pt x="0" y="840091"/>
                      </a:cubicBezTo>
                      <a:lnTo>
                        <a:pt x="0" y="96013"/>
                      </a:lnTo>
                      <a:cubicBezTo>
                        <a:pt x="0" y="42986"/>
                        <a:pt x="42986" y="0"/>
                        <a:pt x="96013" y="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chemeClr val="bg1">
                        <a:alpha val="34999"/>
                      </a:schemeClr>
                    </a:gs>
                    <a:gs pos="100000">
                      <a:schemeClr val="tx2"/>
                    </a:gs>
                  </a:gsLst>
                  <a:lin ang="1200000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endParaRPr lang="zh-CN" altLang="en-US"/>
                </a:p>
              </p:txBody>
            </p:sp>
          </p:grpSp>
          <p:pic>
            <p:nvPicPr>
              <p:cNvPr id="17" name="图片 16">
                <a:extLst>
                  <a:ext uri="{FF2B5EF4-FFF2-40B4-BE49-F238E27FC236}">
                    <a16:creationId xmlns:a16="http://schemas.microsoft.com/office/drawing/2014/main" id="{1F0D8A54-2F4C-6148-E69B-18D43A11B9D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401133" y="144017"/>
                <a:ext cx="318947" cy="1232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8" name="图片 17">
                <a:extLst>
                  <a:ext uri="{FF2B5EF4-FFF2-40B4-BE49-F238E27FC236}">
                    <a16:creationId xmlns:a16="http://schemas.microsoft.com/office/drawing/2014/main" id="{A2958C25-43BB-9E16-EF53-7DB5867FC3F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401133" y="396045"/>
                <a:ext cx="318947" cy="1232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9" name="图片 18">
                <a:extLst>
                  <a:ext uri="{FF2B5EF4-FFF2-40B4-BE49-F238E27FC236}">
                    <a16:creationId xmlns:a16="http://schemas.microsoft.com/office/drawing/2014/main" id="{542A8F0F-A1FB-008D-D988-BB2D934BF6A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401133" y="648072"/>
                <a:ext cx="318947" cy="1232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15" name="矩形 2">
              <a:extLst>
                <a:ext uri="{FF2B5EF4-FFF2-40B4-BE49-F238E27FC236}">
                  <a16:creationId xmlns:a16="http://schemas.microsoft.com/office/drawing/2014/main" id="{AC8EC421-D451-A2CC-7ABC-2DB9ED9994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66934"/>
              <a:ext cx="792088" cy="892552"/>
            </a:xfrm>
            <a:prstGeom prst="rect">
              <a:avLst/>
            </a:prstGeom>
            <a:noFill/>
            <a:ln>
              <a:noFill/>
            </a:ln>
            <a:effectLst>
              <a:outerShdw dist="25401" dir="2700000" algn="ctr" rotWithShape="0">
                <a:srgbClr val="000000">
                  <a:alpha val="39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zh-CN" altLang="en-US" sz="26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前言</a:t>
              </a:r>
              <a:endParaRPr lang="en-US" altLang="zh-CN" sz="2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2" name="矩形 21">
            <a:extLst>
              <a:ext uri="{FF2B5EF4-FFF2-40B4-BE49-F238E27FC236}">
                <a16:creationId xmlns:a16="http://schemas.microsoft.com/office/drawing/2014/main" id="{94F6E357-6282-26FD-A205-800596BE2A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9941" y="2512203"/>
            <a:ext cx="7469055" cy="188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58" tIns="45729" rIns="91458" bIns="45729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我们发现学校内存在大量的跑腿需求，同学们每天的行进路线很多时候存在大同小异的现象，所以想设计平台来促进大家互帮互助，这样既节省大家的时间，又维持了稳定安全的人流量。因此，我们小组计划设计一个名为“城跑”的微信小程序。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B576753-C86E-77E0-18A1-D6F90297D5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34686" y="1720612"/>
            <a:ext cx="800255" cy="4616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58" tIns="45729" rIns="91458" bIns="45729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dirty="0">
                <a:solidFill>
                  <a:srgbClr val="0282D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</a:t>
            </a:r>
            <a:endParaRPr lang="en-US" altLang="zh-CN" sz="2400" dirty="0">
              <a:solidFill>
                <a:srgbClr val="0282D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65269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 tmFilter="0,0; .5, 1; 1, 1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7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7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7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10" grpId="0" animBg="1" autoUpdateAnimBg="0"/>
      <p:bldP spid="22" grpId="0" autoUpdateAnimBg="0"/>
      <p:bldP spid="23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C12CC70-BDC9-5905-7F60-F78E65DF4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5</a:t>
            </a:fld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94F6E357-6282-26FD-A205-800596BE2A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71040" y="1988384"/>
            <a:ext cx="6868802" cy="26776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58" tIns="45729" rIns="91458" bIns="45729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lvl="0"/>
            <a:r>
              <a:rPr lang="en-US" altLang="zh-CN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CSCI</a:t>
            </a:r>
            <a:r>
              <a:rPr lang="zh-CN" altLang="zh-CN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级设计决策</a:t>
            </a:r>
            <a:endParaRPr lang="en-US" altLang="zh-CN" sz="28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lvl="0"/>
            <a:endParaRPr lang="en-US" altLang="zh-CN" sz="20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lvl="0"/>
            <a:endParaRPr lang="en-US" altLang="zh-CN" sz="20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lvl="0"/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系统响应时间要尽可能的短，并且要尽可能地稳定</a:t>
            </a:r>
          </a:p>
          <a:p>
            <a:pPr lvl="0"/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系统采取微信的方式登录注册，无需自设账号密码。</a:t>
            </a:r>
          </a:p>
          <a:p>
            <a:pPr lvl="0"/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3.</a:t>
            </a:r>
            <a:r>
              <a:rPr lang="zh-CN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系统需要对用户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zh-CN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个人信息进行保密</a:t>
            </a:r>
          </a:p>
          <a:p>
            <a:pPr lvl="0"/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4.</a:t>
            </a:r>
            <a:r>
              <a:rPr lang="zh-CN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为提供所需的可维护性，在出错处理中，信息会伴有听觉和视觉上的提示。</a:t>
            </a:r>
          </a:p>
        </p:txBody>
      </p:sp>
      <p:grpSp>
        <p:nvGrpSpPr>
          <p:cNvPr id="24" name="5f060959-5d43-4639-8ba6-3e5b819695b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C2CEEF71-0FBA-85B6-BE86-452C1574530F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492606" y="1431252"/>
            <a:ext cx="3816174" cy="3810000"/>
            <a:chOff x="4034313" y="1577096"/>
            <a:chExt cx="4123373" cy="411670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îś1ídé">
              <a:extLst>
                <a:ext uri="{FF2B5EF4-FFF2-40B4-BE49-F238E27FC236}">
                  <a16:creationId xmlns:a16="http://schemas.microsoft.com/office/drawing/2014/main" id="{9B15068E-72E3-E26F-EC8E-BC9FF75D2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2914" y="2567101"/>
              <a:ext cx="2137305" cy="2139528"/>
            </a:xfrm>
            <a:custGeom>
              <a:avLst/>
              <a:gdLst>
                <a:gd name="T0" fmla="*/ 762755 w 19679"/>
                <a:gd name="T1" fmla="*/ 838126 h 19679"/>
                <a:gd name="T2" fmla="*/ 762755 w 19679"/>
                <a:gd name="T3" fmla="*/ 838126 h 19679"/>
                <a:gd name="T4" fmla="*/ 762755 w 19679"/>
                <a:gd name="T5" fmla="*/ 838126 h 19679"/>
                <a:gd name="T6" fmla="*/ 762755 w 19679"/>
                <a:gd name="T7" fmla="*/ 838126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8"/>
                    <a:pt x="6723" y="20638"/>
                    <a:pt x="2881" y="16796"/>
                  </a:cubicBezTo>
                  <a:cubicBezTo>
                    <a:pt x="-961" y="12954"/>
                    <a:pt x="-961" y="6724"/>
                    <a:pt x="2881" y="2882"/>
                  </a:cubicBezTo>
                  <a:cubicBezTo>
                    <a:pt x="6723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>
                <a:solidFill>
                  <a:schemeClr val="lt1"/>
                </a:solidFill>
                <a:sym typeface="Arial" panose="020B0604020202020204" pitchFamily="34" charset="0"/>
              </a:endParaRPr>
            </a:p>
          </p:txBody>
        </p:sp>
        <p:grpSp>
          <p:nvGrpSpPr>
            <p:cNvPr id="26" name="iŝḷïḍe">
              <a:extLst>
                <a:ext uri="{FF2B5EF4-FFF2-40B4-BE49-F238E27FC236}">
                  <a16:creationId xmlns:a16="http://schemas.microsoft.com/office/drawing/2014/main" id="{F1269375-2E7C-A3E2-C165-2062C7404351}"/>
                </a:ext>
              </a:extLst>
            </p:cNvPr>
            <p:cNvGrpSpPr/>
            <p:nvPr/>
          </p:nvGrpSpPr>
          <p:grpSpPr>
            <a:xfrm>
              <a:off x="4034313" y="1577096"/>
              <a:ext cx="4123373" cy="4116702"/>
              <a:chOff x="4034313" y="1787370"/>
              <a:chExt cx="4123373" cy="4116702"/>
            </a:xfrm>
          </p:grpSpPr>
          <p:grpSp>
            <p:nvGrpSpPr>
              <p:cNvPr id="27" name="íṣḻïḓé">
                <a:extLst>
                  <a:ext uri="{FF2B5EF4-FFF2-40B4-BE49-F238E27FC236}">
                    <a16:creationId xmlns:a16="http://schemas.microsoft.com/office/drawing/2014/main" id="{9566258D-33B0-C736-859C-9B314E564D9F}"/>
                  </a:ext>
                </a:extLst>
              </p:cNvPr>
              <p:cNvGrpSpPr/>
              <p:nvPr/>
            </p:nvGrpSpPr>
            <p:grpSpPr>
              <a:xfrm>
                <a:off x="6158273" y="1787370"/>
                <a:ext cx="1685823" cy="1427835"/>
                <a:chOff x="6158273" y="1787370"/>
                <a:chExt cx="1685823" cy="1427835"/>
              </a:xfrm>
            </p:grpSpPr>
            <p:sp>
              <p:nvSpPr>
                <p:cNvPr id="54" name="îṡ1îďé">
                  <a:extLst>
                    <a:ext uri="{FF2B5EF4-FFF2-40B4-BE49-F238E27FC236}">
                      <a16:creationId xmlns:a16="http://schemas.microsoft.com/office/drawing/2014/main" id="{DE0356C0-7736-0427-0BC8-E174D9865D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58273" y="1787370"/>
                  <a:ext cx="1685823" cy="1427835"/>
                </a:xfrm>
                <a:custGeom>
                  <a:avLst/>
                  <a:gdLst>
                    <a:gd name="T0" fmla="*/ 601663 w 21600"/>
                    <a:gd name="T1" fmla="*/ 509588 h 21600"/>
                    <a:gd name="T2" fmla="*/ 601663 w 21600"/>
                    <a:gd name="T3" fmla="*/ 509588 h 21600"/>
                    <a:gd name="T4" fmla="*/ 601663 w 21600"/>
                    <a:gd name="T5" fmla="*/ 509588 h 21600"/>
                    <a:gd name="T6" fmla="*/ 601663 w 21600"/>
                    <a:gd name="T7" fmla="*/ 509588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0" y="13292"/>
                      </a:moveTo>
                      <a:cubicBezTo>
                        <a:pt x="562" y="0"/>
                        <a:pt x="562" y="0"/>
                        <a:pt x="562" y="0"/>
                      </a:cubicBezTo>
                      <a:cubicBezTo>
                        <a:pt x="9217" y="497"/>
                        <a:pt x="17027" y="5981"/>
                        <a:pt x="21600" y="14538"/>
                      </a:cubicBezTo>
                      <a:cubicBezTo>
                        <a:pt x="12030" y="21600"/>
                        <a:pt x="12030" y="21600"/>
                        <a:pt x="12030" y="21600"/>
                      </a:cubicBezTo>
                      <a:cubicBezTo>
                        <a:pt x="9498" y="16865"/>
                        <a:pt x="5065" y="13624"/>
                        <a:pt x="0" y="1329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  <p:grpSp>
              <p:nvGrpSpPr>
                <p:cNvPr id="55" name="îšḷiḋê">
                  <a:extLst>
                    <a:ext uri="{FF2B5EF4-FFF2-40B4-BE49-F238E27FC236}">
                      <a16:creationId xmlns:a16="http://schemas.microsoft.com/office/drawing/2014/main" id="{5E7A5D10-A449-B695-AA3E-C4B07391DF10}"/>
                    </a:ext>
                  </a:extLst>
                </p:cNvPr>
                <p:cNvGrpSpPr/>
                <p:nvPr/>
              </p:nvGrpSpPr>
              <p:grpSpPr>
                <a:xfrm>
                  <a:off x="6684760" y="2233977"/>
                  <a:ext cx="464344" cy="464344"/>
                  <a:chOff x="3498967" y="3049909"/>
                  <a:chExt cx="464344" cy="464344"/>
                </a:xfrm>
                <a:solidFill>
                  <a:schemeClr val="bg1"/>
                </a:solidFill>
              </p:grpSpPr>
              <p:sp>
                <p:nvSpPr>
                  <p:cNvPr id="56" name="îŝľiḑe">
                    <a:extLst>
                      <a:ext uri="{FF2B5EF4-FFF2-40B4-BE49-F238E27FC236}">
                        <a16:creationId xmlns:a16="http://schemas.microsoft.com/office/drawing/2014/main" id="{22099550-8D14-CC92-0EDB-33B826B9479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498967" y="3049909"/>
                    <a:ext cx="464344" cy="464344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13499" y="14850"/>
                        </a:moveTo>
                        <a:cubicBezTo>
                          <a:pt x="9772" y="14850"/>
                          <a:pt x="6749" y="11827"/>
                          <a:pt x="6749" y="8100"/>
                        </a:cubicBezTo>
                        <a:cubicBezTo>
                          <a:pt x="6749" y="4372"/>
                          <a:pt x="9772" y="1350"/>
                          <a:pt x="13499" y="1350"/>
                        </a:cubicBezTo>
                        <a:cubicBezTo>
                          <a:pt x="17227" y="1350"/>
                          <a:pt x="20249" y="4372"/>
                          <a:pt x="20249" y="8100"/>
                        </a:cubicBezTo>
                        <a:cubicBezTo>
                          <a:pt x="20249" y="11827"/>
                          <a:pt x="17227" y="14850"/>
                          <a:pt x="13499" y="14850"/>
                        </a:cubicBezTo>
                        <a:moveTo>
                          <a:pt x="3236" y="20042"/>
                        </a:moveTo>
                        <a:cubicBezTo>
                          <a:pt x="3019" y="20266"/>
                          <a:pt x="2718" y="20408"/>
                          <a:pt x="2382" y="20408"/>
                        </a:cubicBezTo>
                        <a:cubicBezTo>
                          <a:pt x="1724" y="20408"/>
                          <a:pt x="1191" y="19875"/>
                          <a:pt x="1191" y="19218"/>
                        </a:cubicBezTo>
                        <a:cubicBezTo>
                          <a:pt x="1191" y="18881"/>
                          <a:pt x="1332" y="18580"/>
                          <a:pt x="1557" y="18363"/>
                        </a:cubicBezTo>
                        <a:lnTo>
                          <a:pt x="1551" y="18358"/>
                        </a:lnTo>
                        <a:lnTo>
                          <a:pt x="6996" y="12913"/>
                        </a:lnTo>
                        <a:cubicBezTo>
                          <a:pt x="7472" y="13555"/>
                          <a:pt x="8039" y="14122"/>
                          <a:pt x="8680" y="14599"/>
                        </a:cubicBezTo>
                        <a:cubicBezTo>
                          <a:pt x="8680" y="14599"/>
                          <a:pt x="3236" y="20042"/>
                          <a:pt x="3236" y="20042"/>
                        </a:cubicBezTo>
                        <a:close/>
                        <a:moveTo>
                          <a:pt x="13499" y="0"/>
                        </a:moveTo>
                        <a:cubicBezTo>
                          <a:pt x="9026" y="0"/>
                          <a:pt x="5399" y="3626"/>
                          <a:pt x="5399" y="8100"/>
                        </a:cubicBezTo>
                        <a:cubicBezTo>
                          <a:pt x="5399" y="9467"/>
                          <a:pt x="5742" y="10754"/>
                          <a:pt x="6341" y="11884"/>
                        </a:cubicBezTo>
                        <a:lnTo>
                          <a:pt x="709" y="17515"/>
                        </a:lnTo>
                        <a:lnTo>
                          <a:pt x="713" y="17520"/>
                        </a:lnTo>
                        <a:cubicBezTo>
                          <a:pt x="274" y="17953"/>
                          <a:pt x="0" y="18552"/>
                          <a:pt x="0" y="19218"/>
                        </a:cubicBezTo>
                        <a:cubicBezTo>
                          <a:pt x="0" y="20533"/>
                          <a:pt x="1066" y="21599"/>
                          <a:pt x="2382" y="21599"/>
                        </a:cubicBezTo>
                        <a:cubicBezTo>
                          <a:pt x="3047" y="21599"/>
                          <a:pt x="3647" y="21326"/>
                          <a:pt x="4079" y="20885"/>
                        </a:cubicBezTo>
                        <a:lnTo>
                          <a:pt x="4078" y="20884"/>
                        </a:lnTo>
                        <a:lnTo>
                          <a:pt x="9708" y="15255"/>
                        </a:lnTo>
                        <a:cubicBezTo>
                          <a:pt x="10839" y="15856"/>
                          <a:pt x="12128" y="16200"/>
                          <a:pt x="13499" y="16200"/>
                        </a:cubicBezTo>
                        <a:cubicBezTo>
                          <a:pt x="17973" y="16200"/>
                          <a:pt x="21600" y="12573"/>
                          <a:pt x="21600" y="8100"/>
                        </a:cubicBezTo>
                        <a:cubicBezTo>
                          <a:pt x="21600" y="3626"/>
                          <a:pt x="17973" y="0"/>
                          <a:pt x="13499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="" xmlns:lc="http://schemas.openxmlformats.org/drawingml/2006/lockedCanvas" xmlns:p14="http://schemas.microsoft.com/office/powerpoint/2010/main" xmlns:a14="http://schemas.microsoft.com/office/drawing/2010/main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="" xmlns:lc="http://schemas.openxmlformats.org/drawingml/2006/lockedCanvas" xmlns:p14="http://schemas.microsoft.com/office/powerpoint/2010/main"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57" name="iṡlíḓè">
                    <a:extLst>
                      <a:ext uri="{FF2B5EF4-FFF2-40B4-BE49-F238E27FC236}">
                        <a16:creationId xmlns:a16="http://schemas.microsoft.com/office/drawing/2014/main" id="{567DD680-C365-99C1-0F9D-14F65099D13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87085" y="3122140"/>
                    <a:ext cx="109538" cy="108744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20160" y="0"/>
                        </a:moveTo>
                        <a:cubicBezTo>
                          <a:pt x="9025" y="0"/>
                          <a:pt x="0" y="9025"/>
                          <a:pt x="0" y="20160"/>
                        </a:cubicBezTo>
                        <a:cubicBezTo>
                          <a:pt x="0" y="20954"/>
                          <a:pt x="644" y="21600"/>
                          <a:pt x="1440" y="21600"/>
                        </a:cubicBezTo>
                        <a:cubicBezTo>
                          <a:pt x="2235" y="21600"/>
                          <a:pt x="2880" y="20954"/>
                          <a:pt x="2880" y="20160"/>
                        </a:cubicBezTo>
                        <a:cubicBezTo>
                          <a:pt x="2880" y="10618"/>
                          <a:pt x="10617" y="2880"/>
                          <a:pt x="20160" y="2880"/>
                        </a:cubicBezTo>
                        <a:cubicBezTo>
                          <a:pt x="20955" y="2880"/>
                          <a:pt x="21599" y="2234"/>
                          <a:pt x="21599" y="1440"/>
                        </a:cubicBezTo>
                        <a:cubicBezTo>
                          <a:pt x="21599" y="645"/>
                          <a:pt x="20955" y="0"/>
                          <a:pt x="2016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="" xmlns:lc="http://schemas.openxmlformats.org/drawingml/2006/lockedCanvas" xmlns:p14="http://schemas.microsoft.com/office/powerpoint/2010/main" xmlns:a14="http://schemas.microsoft.com/office/drawing/2010/main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="" xmlns:lc="http://schemas.openxmlformats.org/drawingml/2006/lockedCanvas" xmlns:p14="http://schemas.microsoft.com/office/powerpoint/2010/main"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28" name="iŝlïḍê">
                <a:extLst>
                  <a:ext uri="{FF2B5EF4-FFF2-40B4-BE49-F238E27FC236}">
                    <a16:creationId xmlns:a16="http://schemas.microsoft.com/office/drawing/2014/main" id="{05AFD73C-B77E-BBD1-B313-0FDC4D1F56E3}"/>
                  </a:ext>
                </a:extLst>
              </p:cNvPr>
              <p:cNvGrpSpPr/>
              <p:nvPr/>
            </p:nvGrpSpPr>
            <p:grpSpPr>
              <a:xfrm>
                <a:off x="4339007" y="1787370"/>
                <a:ext cx="1681375" cy="1436731"/>
                <a:chOff x="4339007" y="1787370"/>
                <a:chExt cx="1681375" cy="1436731"/>
              </a:xfrm>
            </p:grpSpPr>
            <p:sp>
              <p:nvSpPr>
                <p:cNvPr id="52" name="îsḷíḓè">
                  <a:extLst>
                    <a:ext uri="{FF2B5EF4-FFF2-40B4-BE49-F238E27FC236}">
                      <a16:creationId xmlns:a16="http://schemas.microsoft.com/office/drawing/2014/main" id="{41DF8497-4339-98BC-9EC8-49D1781457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39007" y="1787370"/>
                  <a:ext cx="1681375" cy="1436731"/>
                </a:xfrm>
                <a:custGeom>
                  <a:avLst/>
                  <a:gdLst>
                    <a:gd name="T0" fmla="*/ 600075 w 21600"/>
                    <a:gd name="T1" fmla="*/ 512763 h 21600"/>
                    <a:gd name="T2" fmla="*/ 600075 w 21600"/>
                    <a:gd name="T3" fmla="*/ 512763 h 21600"/>
                    <a:gd name="T4" fmla="*/ 600075 w 21600"/>
                    <a:gd name="T5" fmla="*/ 512763 h 21600"/>
                    <a:gd name="T6" fmla="*/ 600075 w 21600"/>
                    <a:gd name="T7" fmla="*/ 512763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9599" y="21600"/>
                      </a:moveTo>
                      <a:cubicBezTo>
                        <a:pt x="0" y="14675"/>
                        <a:pt x="0" y="14675"/>
                        <a:pt x="0" y="14675"/>
                      </a:cubicBezTo>
                      <a:cubicBezTo>
                        <a:pt x="4518" y="6100"/>
                        <a:pt x="12282" y="576"/>
                        <a:pt x="20893" y="0"/>
                      </a:cubicBezTo>
                      <a:cubicBezTo>
                        <a:pt x="21599" y="13191"/>
                        <a:pt x="21599" y="13191"/>
                        <a:pt x="21599" y="13191"/>
                      </a:cubicBezTo>
                      <a:cubicBezTo>
                        <a:pt x="16518" y="13521"/>
                        <a:pt x="12140" y="16817"/>
                        <a:pt x="9599" y="2160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3" name="iṣḷiḑé">
                  <a:extLst>
                    <a:ext uri="{FF2B5EF4-FFF2-40B4-BE49-F238E27FC236}">
                      <a16:creationId xmlns:a16="http://schemas.microsoft.com/office/drawing/2014/main" id="{FB792008-7C92-0C29-B3C3-4CD9CACD25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89382" y="2240756"/>
                  <a:ext cx="465138" cy="464344"/>
                </a:xfrm>
                <a:custGeom>
                  <a:avLst/>
                  <a:gdLst>
                    <a:gd name="T0" fmla="+- 0 10794 23"/>
                    <a:gd name="T1" fmla="*/ T0 w 21543"/>
                    <a:gd name="T2" fmla="*/ 10800 h 21600"/>
                    <a:gd name="T3" fmla="+- 0 10794 23"/>
                    <a:gd name="T4" fmla="*/ T3 w 21543"/>
                    <a:gd name="T5" fmla="*/ 10800 h 21600"/>
                    <a:gd name="T6" fmla="+- 0 10794 23"/>
                    <a:gd name="T7" fmla="*/ T6 w 21543"/>
                    <a:gd name="T8" fmla="*/ 10800 h 21600"/>
                    <a:gd name="T9" fmla="+- 0 10794 23"/>
                    <a:gd name="T10" fmla="*/ T9 w 21543"/>
                    <a:gd name="T11" fmla="*/ 10800 h 21600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543" h="21600">
                      <a:moveTo>
                        <a:pt x="16976" y="19986"/>
                      </a:moveTo>
                      <a:lnTo>
                        <a:pt x="11226" y="17680"/>
                      </a:lnTo>
                      <a:cubicBezTo>
                        <a:pt x="11088" y="17626"/>
                        <a:pt x="10946" y="17608"/>
                        <a:pt x="10806" y="17600"/>
                      </a:cubicBezTo>
                      <a:lnTo>
                        <a:pt x="19660" y="3837"/>
                      </a:lnTo>
                      <a:cubicBezTo>
                        <a:pt x="19660" y="3837"/>
                        <a:pt x="16976" y="19986"/>
                        <a:pt x="16976" y="19986"/>
                      </a:cubicBezTo>
                      <a:close/>
                      <a:moveTo>
                        <a:pt x="6859" y="16244"/>
                      </a:moveTo>
                      <a:cubicBezTo>
                        <a:pt x="6858" y="16242"/>
                        <a:pt x="6855" y="16240"/>
                        <a:pt x="6854" y="16238"/>
                      </a:cubicBezTo>
                      <a:lnTo>
                        <a:pt x="19606" y="2552"/>
                      </a:lnTo>
                      <a:lnTo>
                        <a:pt x="8735" y="19536"/>
                      </a:lnTo>
                      <a:cubicBezTo>
                        <a:pt x="8735" y="19536"/>
                        <a:pt x="6859" y="16244"/>
                        <a:pt x="6859" y="16244"/>
                      </a:cubicBezTo>
                      <a:close/>
                      <a:moveTo>
                        <a:pt x="2111" y="14024"/>
                      </a:moveTo>
                      <a:lnTo>
                        <a:pt x="17712" y="3595"/>
                      </a:lnTo>
                      <a:lnTo>
                        <a:pt x="6369" y="15770"/>
                      </a:lnTo>
                      <a:cubicBezTo>
                        <a:pt x="6309" y="15734"/>
                        <a:pt x="6256" y="15687"/>
                        <a:pt x="6190" y="15660"/>
                      </a:cubicBezTo>
                      <a:cubicBezTo>
                        <a:pt x="6190" y="15660"/>
                        <a:pt x="2111" y="14024"/>
                        <a:pt x="2111" y="14024"/>
                      </a:cubicBezTo>
                      <a:close/>
                      <a:moveTo>
                        <a:pt x="21234" y="108"/>
                      </a:moveTo>
                      <a:cubicBezTo>
                        <a:pt x="21123" y="35"/>
                        <a:pt x="20996" y="0"/>
                        <a:pt x="20868" y="0"/>
                      </a:cubicBezTo>
                      <a:cubicBezTo>
                        <a:pt x="20738" y="0"/>
                        <a:pt x="20608" y="36"/>
                        <a:pt x="20495" y="113"/>
                      </a:cubicBezTo>
                      <a:lnTo>
                        <a:pt x="299" y="13613"/>
                      </a:lnTo>
                      <a:cubicBezTo>
                        <a:pt x="91" y="13751"/>
                        <a:pt x="-23" y="13995"/>
                        <a:pt x="3" y="14244"/>
                      </a:cubicBezTo>
                      <a:cubicBezTo>
                        <a:pt x="28" y="14494"/>
                        <a:pt x="190" y="14708"/>
                        <a:pt x="422" y="14801"/>
                      </a:cubicBezTo>
                      <a:lnTo>
                        <a:pt x="5689" y="16914"/>
                      </a:lnTo>
                      <a:lnTo>
                        <a:pt x="8166" y="21259"/>
                      </a:lnTo>
                      <a:cubicBezTo>
                        <a:pt x="8284" y="21468"/>
                        <a:pt x="8505" y="21597"/>
                        <a:pt x="8743" y="21599"/>
                      </a:cubicBezTo>
                      <a:lnTo>
                        <a:pt x="8751" y="21599"/>
                      </a:lnTo>
                      <a:cubicBezTo>
                        <a:pt x="8987" y="21599"/>
                        <a:pt x="9206" y="21474"/>
                        <a:pt x="9328" y="21271"/>
                      </a:cubicBezTo>
                      <a:lnTo>
                        <a:pt x="10726" y="18934"/>
                      </a:lnTo>
                      <a:lnTo>
                        <a:pt x="17253" y="21551"/>
                      </a:lnTo>
                      <a:cubicBezTo>
                        <a:pt x="17332" y="21584"/>
                        <a:pt x="17418" y="21599"/>
                        <a:pt x="17502" y="21599"/>
                      </a:cubicBezTo>
                      <a:cubicBezTo>
                        <a:pt x="17617" y="21599"/>
                        <a:pt x="17731" y="21571"/>
                        <a:pt x="17832" y="21512"/>
                      </a:cubicBezTo>
                      <a:cubicBezTo>
                        <a:pt x="18010" y="21412"/>
                        <a:pt x="18133" y="21238"/>
                        <a:pt x="18167" y="21035"/>
                      </a:cubicBezTo>
                      <a:lnTo>
                        <a:pt x="21533" y="785"/>
                      </a:lnTo>
                      <a:cubicBezTo>
                        <a:pt x="21576" y="520"/>
                        <a:pt x="21459" y="254"/>
                        <a:pt x="21234" y="108"/>
                      </a:cubicBez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lc="http://schemas.openxmlformats.org/drawingml/2006/lockedCanvas" xmlns:p14="http://schemas.microsoft.com/office/powerpoint/2010/main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lc="http://schemas.openxmlformats.org/drawingml/2006/lockedCanvas" xmlns:p14="http://schemas.microsoft.com/office/powerpoint/2010/main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29" name="íṡḷïḍè">
                <a:extLst>
                  <a:ext uri="{FF2B5EF4-FFF2-40B4-BE49-F238E27FC236}">
                    <a16:creationId xmlns:a16="http://schemas.microsoft.com/office/drawing/2014/main" id="{DC4ED8C0-3874-5ABE-FC8E-EB623758D6CF}"/>
                  </a:ext>
                </a:extLst>
              </p:cNvPr>
              <p:cNvGrpSpPr/>
              <p:nvPr/>
            </p:nvGrpSpPr>
            <p:grpSpPr>
              <a:xfrm>
                <a:off x="4034313" y="2912735"/>
                <a:ext cx="1018611" cy="1901556"/>
                <a:chOff x="4034313" y="2912735"/>
                <a:chExt cx="1018611" cy="1901556"/>
              </a:xfrm>
            </p:grpSpPr>
            <p:sp>
              <p:nvSpPr>
                <p:cNvPr id="46" name="ï$líḑê">
                  <a:extLst>
                    <a:ext uri="{FF2B5EF4-FFF2-40B4-BE49-F238E27FC236}">
                      <a16:creationId xmlns:a16="http://schemas.microsoft.com/office/drawing/2014/main" id="{E2F874F4-F0F8-E3AE-A498-DDB799F8EC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34313" y="2912735"/>
                  <a:ext cx="1018611" cy="1901556"/>
                </a:xfrm>
                <a:custGeom>
                  <a:avLst/>
                  <a:gdLst>
                    <a:gd name="T0" fmla="*/ 363519 w 20023"/>
                    <a:gd name="T1" fmla="*/ 678657 h 21600"/>
                    <a:gd name="T2" fmla="*/ 363519 w 20023"/>
                    <a:gd name="T3" fmla="*/ 678657 h 21600"/>
                    <a:gd name="T4" fmla="*/ 363519 w 20023"/>
                    <a:gd name="T5" fmla="*/ 678657 h 21600"/>
                    <a:gd name="T6" fmla="*/ 363519 w 20023"/>
                    <a:gd name="T7" fmla="*/ 678657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0023" h="21600">
                      <a:moveTo>
                        <a:pt x="20022" y="16855"/>
                      </a:moveTo>
                      <a:cubicBezTo>
                        <a:pt x="4794" y="21599"/>
                        <a:pt x="4794" y="21599"/>
                        <a:pt x="4794" y="21599"/>
                      </a:cubicBezTo>
                      <a:cubicBezTo>
                        <a:pt x="-1469" y="14858"/>
                        <a:pt x="-1577" y="6805"/>
                        <a:pt x="4363" y="0"/>
                      </a:cubicBezTo>
                      <a:cubicBezTo>
                        <a:pt x="19806" y="4495"/>
                        <a:pt x="19806" y="4495"/>
                        <a:pt x="19806" y="4495"/>
                      </a:cubicBezTo>
                      <a:cubicBezTo>
                        <a:pt x="18186" y="6305"/>
                        <a:pt x="17322" y="8365"/>
                        <a:pt x="17322" y="10550"/>
                      </a:cubicBezTo>
                      <a:cubicBezTo>
                        <a:pt x="17322" y="12860"/>
                        <a:pt x="18294" y="14982"/>
                        <a:pt x="20022" y="1685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  <p:grpSp>
              <p:nvGrpSpPr>
                <p:cNvPr id="47" name="íSľïḑe">
                  <a:extLst>
                    <a:ext uri="{FF2B5EF4-FFF2-40B4-BE49-F238E27FC236}">
                      <a16:creationId xmlns:a16="http://schemas.microsoft.com/office/drawing/2014/main" id="{D8641260-8065-BDA6-837C-1F68E43A565F}"/>
                    </a:ext>
                  </a:extLst>
                </p:cNvPr>
                <p:cNvGrpSpPr/>
                <p:nvPr/>
              </p:nvGrpSpPr>
              <p:grpSpPr>
                <a:xfrm>
                  <a:off x="4286914" y="3667853"/>
                  <a:ext cx="465138" cy="391319"/>
                  <a:chOff x="5356342" y="3093565"/>
                  <a:chExt cx="465138" cy="391319"/>
                </a:xfrm>
                <a:solidFill>
                  <a:schemeClr val="bg1"/>
                </a:solidFill>
              </p:grpSpPr>
              <p:sp>
                <p:nvSpPr>
                  <p:cNvPr id="48" name="ïŝḻïḍe">
                    <a:extLst>
                      <a:ext uri="{FF2B5EF4-FFF2-40B4-BE49-F238E27FC236}">
                        <a16:creationId xmlns:a16="http://schemas.microsoft.com/office/drawing/2014/main" id="{741F46BC-BC66-671F-7EBA-68B9B2C819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73023" y="3195165"/>
                    <a:ext cx="231775" cy="231775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16948" y="16070"/>
                        </a:moveTo>
                        <a:cubicBezTo>
                          <a:pt x="14037" y="19468"/>
                          <a:pt x="8925" y="19859"/>
                          <a:pt x="5529" y="16948"/>
                        </a:cubicBezTo>
                        <a:cubicBezTo>
                          <a:pt x="2130" y="14038"/>
                          <a:pt x="1740" y="8924"/>
                          <a:pt x="4651" y="5527"/>
                        </a:cubicBezTo>
                        <a:cubicBezTo>
                          <a:pt x="7559" y="2131"/>
                          <a:pt x="12674" y="1740"/>
                          <a:pt x="16070" y="4650"/>
                        </a:cubicBezTo>
                        <a:cubicBezTo>
                          <a:pt x="19466" y="7560"/>
                          <a:pt x="19859" y="12673"/>
                          <a:pt x="16948" y="16070"/>
                        </a:cubicBezTo>
                        <a:moveTo>
                          <a:pt x="10800" y="0"/>
                        </a:moveTo>
                        <a:cubicBezTo>
                          <a:pt x="4833" y="0"/>
                          <a:pt x="0" y="4834"/>
                          <a:pt x="0" y="10800"/>
                        </a:cubicBezTo>
                        <a:cubicBezTo>
                          <a:pt x="0" y="16765"/>
                          <a:pt x="4833" y="21599"/>
                          <a:pt x="10800" y="21599"/>
                        </a:cubicBezTo>
                        <a:cubicBezTo>
                          <a:pt x="16764" y="21599"/>
                          <a:pt x="21600" y="16765"/>
                          <a:pt x="21600" y="10800"/>
                        </a:cubicBezTo>
                        <a:cubicBezTo>
                          <a:pt x="21600" y="4834"/>
                          <a:pt x="16764" y="0"/>
                          <a:pt x="1080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="" xmlns:lc="http://schemas.openxmlformats.org/drawingml/2006/lockedCanvas" xmlns:p14="http://schemas.microsoft.com/office/powerpoint/2010/main" xmlns:a14="http://schemas.microsoft.com/office/drawing/2010/main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="" xmlns:lc="http://schemas.openxmlformats.org/drawingml/2006/lockedCanvas" xmlns:p14="http://schemas.microsoft.com/office/powerpoint/2010/main"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50" name="ïṧ1ïḍê">
                    <a:extLst>
                      <a:ext uri="{FF2B5EF4-FFF2-40B4-BE49-F238E27FC236}">
                        <a16:creationId xmlns:a16="http://schemas.microsoft.com/office/drawing/2014/main" id="{3DE0CAEB-6B21-7614-7AD8-A1FE3125730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530967" y="3253109"/>
                    <a:ext cx="65088" cy="65088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19200" y="0"/>
                        </a:moveTo>
                        <a:cubicBezTo>
                          <a:pt x="8596" y="0"/>
                          <a:pt x="0" y="8596"/>
                          <a:pt x="0" y="19195"/>
                        </a:cubicBezTo>
                        <a:lnTo>
                          <a:pt x="0" y="19199"/>
                        </a:lnTo>
                        <a:cubicBezTo>
                          <a:pt x="0" y="20524"/>
                          <a:pt x="1068" y="21599"/>
                          <a:pt x="2400" y="21599"/>
                        </a:cubicBezTo>
                        <a:cubicBezTo>
                          <a:pt x="3721" y="21599"/>
                          <a:pt x="4800" y="20524"/>
                          <a:pt x="4800" y="19199"/>
                        </a:cubicBezTo>
                        <a:lnTo>
                          <a:pt x="4800" y="19195"/>
                        </a:lnTo>
                        <a:cubicBezTo>
                          <a:pt x="4800" y="11247"/>
                          <a:pt x="11240" y="4799"/>
                          <a:pt x="19200" y="4799"/>
                        </a:cubicBezTo>
                        <a:cubicBezTo>
                          <a:pt x="20521" y="4799"/>
                          <a:pt x="21600" y="3724"/>
                          <a:pt x="21600" y="2399"/>
                        </a:cubicBezTo>
                        <a:cubicBezTo>
                          <a:pt x="21600" y="1075"/>
                          <a:pt x="20521" y="0"/>
                          <a:pt x="1920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="" xmlns:lc="http://schemas.openxmlformats.org/drawingml/2006/lockedCanvas" xmlns:p14="http://schemas.microsoft.com/office/powerpoint/2010/main" xmlns:a14="http://schemas.microsoft.com/office/drawing/2010/main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="" xmlns:lc="http://schemas.openxmlformats.org/drawingml/2006/lockedCanvas" xmlns:p14="http://schemas.microsoft.com/office/powerpoint/2010/main"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51" name="íṥļidè">
                    <a:extLst>
                      <a:ext uri="{FF2B5EF4-FFF2-40B4-BE49-F238E27FC236}">
                        <a16:creationId xmlns:a16="http://schemas.microsoft.com/office/drawing/2014/main" id="{FCF6F248-7581-636E-3D1B-1BE77CE0F1A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56342" y="3093565"/>
                    <a:ext cx="465138" cy="391319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20249" y="19199"/>
                        </a:moveTo>
                        <a:cubicBezTo>
                          <a:pt x="20249" y="19642"/>
                          <a:pt x="19948" y="19999"/>
                          <a:pt x="19575" y="19999"/>
                        </a:cubicBezTo>
                        <a:lnTo>
                          <a:pt x="2024" y="19999"/>
                        </a:lnTo>
                        <a:cubicBezTo>
                          <a:pt x="1651" y="19999"/>
                          <a:pt x="1349" y="19642"/>
                          <a:pt x="1349" y="19199"/>
                        </a:cubicBezTo>
                        <a:lnTo>
                          <a:pt x="1349" y="7200"/>
                        </a:lnTo>
                        <a:cubicBezTo>
                          <a:pt x="1349" y="6809"/>
                          <a:pt x="1588" y="6475"/>
                          <a:pt x="1914" y="6411"/>
                        </a:cubicBezTo>
                        <a:lnTo>
                          <a:pt x="5588" y="5684"/>
                        </a:lnTo>
                        <a:lnTo>
                          <a:pt x="6797" y="2103"/>
                        </a:lnTo>
                        <a:cubicBezTo>
                          <a:pt x="6900" y="1799"/>
                          <a:pt x="7148" y="1600"/>
                          <a:pt x="7424" y="1600"/>
                        </a:cubicBezTo>
                        <a:lnTo>
                          <a:pt x="14174" y="1600"/>
                        </a:lnTo>
                        <a:cubicBezTo>
                          <a:pt x="14450" y="1600"/>
                          <a:pt x="14698" y="1799"/>
                          <a:pt x="14801" y="2103"/>
                        </a:cubicBezTo>
                        <a:lnTo>
                          <a:pt x="16010" y="5684"/>
                        </a:lnTo>
                        <a:lnTo>
                          <a:pt x="19685" y="6411"/>
                        </a:lnTo>
                        <a:cubicBezTo>
                          <a:pt x="20011" y="6475"/>
                          <a:pt x="20249" y="6809"/>
                          <a:pt x="20249" y="7200"/>
                        </a:cubicBezTo>
                        <a:cubicBezTo>
                          <a:pt x="20249" y="7200"/>
                          <a:pt x="20249" y="19199"/>
                          <a:pt x="20249" y="19199"/>
                        </a:cubicBezTo>
                        <a:close/>
                        <a:moveTo>
                          <a:pt x="19907" y="4832"/>
                        </a:moveTo>
                        <a:lnTo>
                          <a:pt x="16981" y="4254"/>
                        </a:lnTo>
                        <a:lnTo>
                          <a:pt x="16054" y="1507"/>
                        </a:lnTo>
                        <a:cubicBezTo>
                          <a:pt x="15745" y="591"/>
                          <a:pt x="15006" y="0"/>
                          <a:pt x="14174" y="0"/>
                        </a:cubicBezTo>
                        <a:lnTo>
                          <a:pt x="7424" y="0"/>
                        </a:lnTo>
                        <a:cubicBezTo>
                          <a:pt x="6593" y="0"/>
                          <a:pt x="5854" y="591"/>
                          <a:pt x="5543" y="1509"/>
                        </a:cubicBezTo>
                        <a:lnTo>
                          <a:pt x="4618" y="4254"/>
                        </a:lnTo>
                        <a:lnTo>
                          <a:pt x="1692" y="4832"/>
                        </a:lnTo>
                        <a:cubicBezTo>
                          <a:pt x="711" y="5025"/>
                          <a:pt x="0" y="6020"/>
                          <a:pt x="0" y="7200"/>
                        </a:cubicBezTo>
                        <a:lnTo>
                          <a:pt x="0" y="19199"/>
                        </a:lnTo>
                        <a:cubicBezTo>
                          <a:pt x="0" y="20523"/>
                          <a:pt x="908" y="21600"/>
                          <a:pt x="2024" y="21600"/>
                        </a:cubicBezTo>
                        <a:lnTo>
                          <a:pt x="19575" y="21600"/>
                        </a:lnTo>
                        <a:cubicBezTo>
                          <a:pt x="20691" y="21600"/>
                          <a:pt x="21600" y="20523"/>
                          <a:pt x="21600" y="19199"/>
                        </a:cubicBezTo>
                        <a:lnTo>
                          <a:pt x="21600" y="7200"/>
                        </a:lnTo>
                        <a:cubicBezTo>
                          <a:pt x="21600" y="6020"/>
                          <a:pt x="20888" y="5025"/>
                          <a:pt x="19907" y="4832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="" xmlns:lc="http://schemas.openxmlformats.org/drawingml/2006/lockedCanvas" xmlns:p14="http://schemas.microsoft.com/office/powerpoint/2010/main" xmlns:a14="http://schemas.microsoft.com/office/drawing/2010/main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="" xmlns:lc="http://schemas.openxmlformats.org/drawingml/2006/lockedCanvas" xmlns:p14="http://schemas.microsoft.com/office/powerpoint/2010/main"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31" name="îṥ1ide">
                <a:extLst>
                  <a:ext uri="{FF2B5EF4-FFF2-40B4-BE49-F238E27FC236}">
                    <a16:creationId xmlns:a16="http://schemas.microsoft.com/office/drawing/2014/main" id="{E9F6774F-846C-CF53-DE63-54580AF69ED8}"/>
                  </a:ext>
                </a:extLst>
              </p:cNvPr>
              <p:cNvGrpSpPr/>
              <p:nvPr/>
            </p:nvGrpSpPr>
            <p:grpSpPr>
              <a:xfrm>
                <a:off x="4379040" y="4489581"/>
                <a:ext cx="1685823" cy="1414491"/>
                <a:chOff x="4379040" y="4489581"/>
                <a:chExt cx="1685823" cy="1414491"/>
              </a:xfrm>
            </p:grpSpPr>
            <p:sp>
              <p:nvSpPr>
                <p:cNvPr id="41" name="íSļîḑè">
                  <a:extLst>
                    <a:ext uri="{FF2B5EF4-FFF2-40B4-BE49-F238E27FC236}">
                      <a16:creationId xmlns:a16="http://schemas.microsoft.com/office/drawing/2014/main" id="{38398073-CEEF-8A86-BCCE-F6493011C7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79040" y="4489581"/>
                  <a:ext cx="1685823" cy="1414491"/>
                </a:xfrm>
                <a:custGeom>
                  <a:avLst/>
                  <a:gdLst>
                    <a:gd name="T0" fmla="*/ 601663 w 21600"/>
                    <a:gd name="T1" fmla="*/ 504825 h 21600"/>
                    <a:gd name="T2" fmla="*/ 601663 w 21600"/>
                    <a:gd name="T3" fmla="*/ 504825 h 21600"/>
                    <a:gd name="T4" fmla="*/ 601663 w 21600"/>
                    <a:gd name="T5" fmla="*/ 504825 h 21600"/>
                    <a:gd name="T6" fmla="*/ 601663 w 21600"/>
                    <a:gd name="T7" fmla="*/ 504825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1600" y="8153"/>
                      </a:moveTo>
                      <a:cubicBezTo>
                        <a:pt x="21248" y="21600"/>
                        <a:pt x="21248" y="21600"/>
                        <a:pt x="21248" y="21600"/>
                      </a:cubicBezTo>
                      <a:cubicBezTo>
                        <a:pt x="12664" y="21347"/>
                        <a:pt x="4714" y="16052"/>
                        <a:pt x="0" y="7479"/>
                      </a:cubicBezTo>
                      <a:cubicBezTo>
                        <a:pt x="9358" y="0"/>
                        <a:pt x="9358" y="0"/>
                        <a:pt x="9358" y="0"/>
                      </a:cubicBezTo>
                      <a:cubicBezTo>
                        <a:pt x="12030" y="4790"/>
                        <a:pt x="16464" y="7984"/>
                        <a:pt x="21600" y="815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  <p:grpSp>
              <p:nvGrpSpPr>
                <p:cNvPr id="42" name="ïşḻíḍè">
                  <a:extLst>
                    <a:ext uri="{FF2B5EF4-FFF2-40B4-BE49-F238E27FC236}">
                      <a16:creationId xmlns:a16="http://schemas.microsoft.com/office/drawing/2014/main" id="{81A1584F-78B5-C489-BCCE-DC80D4173052}"/>
                    </a:ext>
                  </a:extLst>
                </p:cNvPr>
                <p:cNvGrpSpPr/>
                <p:nvPr/>
              </p:nvGrpSpPr>
              <p:grpSpPr>
                <a:xfrm>
                  <a:off x="5115541" y="5049296"/>
                  <a:ext cx="465138" cy="435769"/>
                  <a:chOff x="5368132" y="3540125"/>
                  <a:chExt cx="465138" cy="435769"/>
                </a:xfrm>
                <a:solidFill>
                  <a:schemeClr val="bg1"/>
                </a:solidFill>
              </p:grpSpPr>
              <p:sp>
                <p:nvSpPr>
                  <p:cNvPr id="43" name="ïṥ1îḍè">
                    <a:extLst>
                      <a:ext uri="{FF2B5EF4-FFF2-40B4-BE49-F238E27FC236}">
                        <a16:creationId xmlns:a16="http://schemas.microsoft.com/office/drawing/2014/main" id="{84B4C822-FBCA-CF25-8520-4883FCA15D2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26869" y="3598069"/>
                    <a:ext cx="347663" cy="232569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20699" y="20255"/>
                        </a:moveTo>
                        <a:lnTo>
                          <a:pt x="899" y="20255"/>
                        </a:lnTo>
                        <a:lnTo>
                          <a:pt x="899" y="1350"/>
                        </a:lnTo>
                        <a:lnTo>
                          <a:pt x="20699" y="1350"/>
                        </a:lnTo>
                        <a:cubicBezTo>
                          <a:pt x="20699" y="1350"/>
                          <a:pt x="20699" y="20255"/>
                          <a:pt x="20699" y="20255"/>
                        </a:cubicBezTo>
                        <a:close/>
                        <a:moveTo>
                          <a:pt x="20699" y="0"/>
                        </a:moveTo>
                        <a:lnTo>
                          <a:pt x="899" y="5"/>
                        </a:lnTo>
                        <a:cubicBezTo>
                          <a:pt x="402" y="5"/>
                          <a:pt x="0" y="603"/>
                          <a:pt x="0" y="1350"/>
                        </a:cubicBezTo>
                        <a:lnTo>
                          <a:pt x="0" y="20249"/>
                        </a:lnTo>
                        <a:cubicBezTo>
                          <a:pt x="0" y="20996"/>
                          <a:pt x="402" y="21599"/>
                          <a:pt x="899" y="21599"/>
                        </a:cubicBezTo>
                        <a:lnTo>
                          <a:pt x="20699" y="21599"/>
                        </a:lnTo>
                        <a:cubicBezTo>
                          <a:pt x="21197" y="21599"/>
                          <a:pt x="21600" y="20996"/>
                          <a:pt x="21600" y="20249"/>
                        </a:cubicBezTo>
                        <a:lnTo>
                          <a:pt x="21600" y="1350"/>
                        </a:lnTo>
                        <a:cubicBezTo>
                          <a:pt x="21600" y="603"/>
                          <a:pt x="21197" y="0"/>
                          <a:pt x="20699" y="0"/>
                        </a:cubicBezTo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lc="http://schemas.openxmlformats.org/drawingml/2006/lockedCanvas" xmlns:p14="http://schemas.microsoft.com/office/powerpoint/2010/main" xmlns:a14="http://schemas.microsoft.com/office/drawing/2010/main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="" xmlns:lc="http://schemas.openxmlformats.org/drawingml/2006/lockedCanvas" xmlns:p14="http://schemas.microsoft.com/office/powerpoint/2010/main"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45" name="ïŝḻíḍê">
                    <a:extLst>
                      <a:ext uri="{FF2B5EF4-FFF2-40B4-BE49-F238E27FC236}">
                        <a16:creationId xmlns:a16="http://schemas.microsoft.com/office/drawing/2014/main" id="{F41E946E-F917-A9B5-930A-EE57FBDEDC5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68132" y="3540125"/>
                    <a:ext cx="465138" cy="435769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20249" y="16562"/>
                        </a:moveTo>
                        <a:cubicBezTo>
                          <a:pt x="20249" y="16959"/>
                          <a:pt x="19946" y="17282"/>
                          <a:pt x="19575" y="17282"/>
                        </a:cubicBezTo>
                        <a:lnTo>
                          <a:pt x="13499" y="17282"/>
                        </a:lnTo>
                        <a:lnTo>
                          <a:pt x="8099" y="17282"/>
                        </a:lnTo>
                        <a:lnTo>
                          <a:pt x="2024" y="17282"/>
                        </a:lnTo>
                        <a:cubicBezTo>
                          <a:pt x="1651" y="17282"/>
                          <a:pt x="1349" y="16959"/>
                          <a:pt x="1349" y="16562"/>
                        </a:cubicBezTo>
                        <a:lnTo>
                          <a:pt x="1349" y="2160"/>
                        </a:lnTo>
                        <a:cubicBezTo>
                          <a:pt x="1349" y="1762"/>
                          <a:pt x="1651" y="1440"/>
                          <a:pt x="2024" y="1440"/>
                        </a:cubicBezTo>
                        <a:lnTo>
                          <a:pt x="19575" y="1440"/>
                        </a:lnTo>
                        <a:cubicBezTo>
                          <a:pt x="19946" y="1440"/>
                          <a:pt x="20249" y="1762"/>
                          <a:pt x="20249" y="2160"/>
                        </a:cubicBezTo>
                        <a:cubicBezTo>
                          <a:pt x="20249" y="2160"/>
                          <a:pt x="20249" y="16562"/>
                          <a:pt x="20249" y="16562"/>
                        </a:cubicBezTo>
                        <a:close/>
                        <a:moveTo>
                          <a:pt x="19575" y="0"/>
                        </a:moveTo>
                        <a:lnTo>
                          <a:pt x="2024" y="0"/>
                        </a:lnTo>
                        <a:cubicBezTo>
                          <a:pt x="905" y="0"/>
                          <a:pt x="0" y="966"/>
                          <a:pt x="0" y="2160"/>
                        </a:cubicBezTo>
                        <a:lnTo>
                          <a:pt x="0" y="16562"/>
                        </a:lnTo>
                        <a:cubicBezTo>
                          <a:pt x="0" y="17753"/>
                          <a:pt x="903" y="18718"/>
                          <a:pt x="2018" y="18721"/>
                        </a:cubicBezTo>
                        <a:lnTo>
                          <a:pt x="8774" y="18721"/>
                        </a:lnTo>
                        <a:lnTo>
                          <a:pt x="8774" y="19597"/>
                        </a:lnTo>
                        <a:lnTo>
                          <a:pt x="4561" y="20181"/>
                        </a:lnTo>
                        <a:cubicBezTo>
                          <a:pt x="4260" y="20262"/>
                          <a:pt x="4049" y="20549"/>
                          <a:pt x="4049" y="20879"/>
                        </a:cubicBezTo>
                        <a:cubicBezTo>
                          <a:pt x="4049" y="21277"/>
                          <a:pt x="4351" y="21599"/>
                          <a:pt x="4724" y="21599"/>
                        </a:cubicBezTo>
                        <a:lnTo>
                          <a:pt x="16874" y="21599"/>
                        </a:lnTo>
                        <a:cubicBezTo>
                          <a:pt x="17248" y="21599"/>
                          <a:pt x="17549" y="21277"/>
                          <a:pt x="17549" y="20879"/>
                        </a:cubicBezTo>
                        <a:cubicBezTo>
                          <a:pt x="17549" y="20549"/>
                          <a:pt x="17339" y="20262"/>
                          <a:pt x="17038" y="20181"/>
                        </a:cubicBezTo>
                        <a:lnTo>
                          <a:pt x="12824" y="19597"/>
                        </a:lnTo>
                        <a:lnTo>
                          <a:pt x="12824" y="18721"/>
                        </a:lnTo>
                        <a:lnTo>
                          <a:pt x="19581" y="18721"/>
                        </a:lnTo>
                        <a:cubicBezTo>
                          <a:pt x="20696" y="18718"/>
                          <a:pt x="21600" y="17753"/>
                          <a:pt x="21600" y="16562"/>
                        </a:cubicBezTo>
                        <a:lnTo>
                          <a:pt x="21600" y="2160"/>
                        </a:lnTo>
                        <a:cubicBezTo>
                          <a:pt x="21600" y="966"/>
                          <a:pt x="20692" y="0"/>
                          <a:pt x="19575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lc="http://schemas.openxmlformats.org/drawingml/2006/lockedCanvas" xmlns:p14="http://schemas.microsoft.com/office/powerpoint/2010/main" xmlns:a14="http://schemas.microsoft.com/office/drawing/2010/main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="" xmlns:lc="http://schemas.openxmlformats.org/drawingml/2006/lockedCanvas" xmlns:p14="http://schemas.microsoft.com/office/powerpoint/2010/main"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32" name="ïşľïḑê">
                <a:extLst>
                  <a:ext uri="{FF2B5EF4-FFF2-40B4-BE49-F238E27FC236}">
                    <a16:creationId xmlns:a16="http://schemas.microsoft.com/office/drawing/2014/main" id="{038D1EA3-9403-B2F2-A9CE-A5E8B21A48EB}"/>
                  </a:ext>
                </a:extLst>
              </p:cNvPr>
              <p:cNvGrpSpPr/>
              <p:nvPr/>
            </p:nvGrpSpPr>
            <p:grpSpPr>
              <a:xfrm>
                <a:off x="7141300" y="2892719"/>
                <a:ext cx="1016386" cy="1899332"/>
                <a:chOff x="7141300" y="2892719"/>
                <a:chExt cx="1016386" cy="1899332"/>
              </a:xfrm>
            </p:grpSpPr>
            <p:sp>
              <p:nvSpPr>
                <p:cNvPr id="36" name="íŝḷîḑê">
                  <a:extLst>
                    <a:ext uri="{FF2B5EF4-FFF2-40B4-BE49-F238E27FC236}">
                      <a16:creationId xmlns:a16="http://schemas.microsoft.com/office/drawing/2014/main" id="{798C5E32-9F54-EA93-7527-EE9BF6C97E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41300" y="2892719"/>
                  <a:ext cx="1016386" cy="1899332"/>
                </a:xfrm>
                <a:custGeom>
                  <a:avLst/>
                  <a:gdLst>
                    <a:gd name="T0" fmla="*/ 362725 w 20053"/>
                    <a:gd name="T1" fmla="*/ 677863 h 21600"/>
                    <a:gd name="T2" fmla="*/ 362725 w 20053"/>
                    <a:gd name="T3" fmla="*/ 677863 h 21600"/>
                    <a:gd name="T4" fmla="*/ 362725 w 20053"/>
                    <a:gd name="T5" fmla="*/ 677863 h 21600"/>
                    <a:gd name="T6" fmla="*/ 362725 w 20053"/>
                    <a:gd name="T7" fmla="*/ 677863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0053" h="21600">
                      <a:moveTo>
                        <a:pt x="0" y="4620"/>
                      </a:moveTo>
                      <a:cubicBezTo>
                        <a:pt x="15412" y="0"/>
                        <a:pt x="15412" y="0"/>
                        <a:pt x="15412" y="0"/>
                      </a:cubicBezTo>
                      <a:cubicBezTo>
                        <a:pt x="21599" y="6741"/>
                        <a:pt x="21599" y="14858"/>
                        <a:pt x="15412" y="21599"/>
                      </a:cubicBezTo>
                      <a:cubicBezTo>
                        <a:pt x="0" y="16979"/>
                        <a:pt x="0" y="16979"/>
                        <a:pt x="0" y="16979"/>
                      </a:cubicBezTo>
                      <a:cubicBezTo>
                        <a:pt x="1737" y="15169"/>
                        <a:pt x="2605" y="13047"/>
                        <a:pt x="2605" y="10800"/>
                      </a:cubicBezTo>
                      <a:cubicBezTo>
                        <a:pt x="2605" y="8553"/>
                        <a:pt x="1737" y="6492"/>
                        <a:pt x="0" y="462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  <p:grpSp>
              <p:nvGrpSpPr>
                <p:cNvPr id="37" name="î$lïḑe">
                  <a:extLst>
                    <a:ext uri="{FF2B5EF4-FFF2-40B4-BE49-F238E27FC236}">
                      <a16:creationId xmlns:a16="http://schemas.microsoft.com/office/drawing/2014/main" id="{6976665A-7872-7F7E-4170-2D551D9F2750}"/>
                    </a:ext>
                  </a:extLst>
                </p:cNvPr>
                <p:cNvGrpSpPr/>
                <p:nvPr/>
              </p:nvGrpSpPr>
              <p:grpSpPr>
                <a:xfrm>
                  <a:off x="7461470" y="3682140"/>
                  <a:ext cx="465138" cy="406400"/>
                  <a:chOff x="6357938" y="3535363"/>
                  <a:chExt cx="465138" cy="406400"/>
                </a:xfrm>
                <a:solidFill>
                  <a:schemeClr val="bg1"/>
                </a:solidFill>
              </p:grpSpPr>
              <p:sp>
                <p:nvSpPr>
                  <p:cNvPr id="38" name="i$1ïḓê">
                    <a:extLst>
                      <a:ext uri="{FF2B5EF4-FFF2-40B4-BE49-F238E27FC236}">
                        <a16:creationId xmlns:a16="http://schemas.microsoft.com/office/drawing/2014/main" id="{4FC347E5-36C0-7E57-4FDF-146251BB464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357938" y="3535363"/>
                    <a:ext cx="465138" cy="334169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10951" y="9367"/>
                        </a:moveTo>
                        <a:cubicBezTo>
                          <a:pt x="10901" y="9383"/>
                          <a:pt x="10851" y="9391"/>
                          <a:pt x="10800" y="9391"/>
                        </a:cubicBezTo>
                        <a:cubicBezTo>
                          <a:pt x="10748" y="9391"/>
                          <a:pt x="10698" y="9383"/>
                          <a:pt x="10648" y="9367"/>
                        </a:cubicBezTo>
                        <a:lnTo>
                          <a:pt x="1873" y="6550"/>
                        </a:lnTo>
                        <a:cubicBezTo>
                          <a:pt x="1566" y="6452"/>
                          <a:pt x="1349" y="6072"/>
                          <a:pt x="1349" y="5634"/>
                        </a:cubicBezTo>
                        <a:cubicBezTo>
                          <a:pt x="1349" y="5197"/>
                          <a:pt x="1566" y="4817"/>
                          <a:pt x="1873" y="4719"/>
                        </a:cubicBezTo>
                        <a:lnTo>
                          <a:pt x="10648" y="1902"/>
                        </a:lnTo>
                        <a:cubicBezTo>
                          <a:pt x="10698" y="1886"/>
                          <a:pt x="10748" y="1878"/>
                          <a:pt x="10800" y="1878"/>
                        </a:cubicBezTo>
                        <a:cubicBezTo>
                          <a:pt x="10851" y="1878"/>
                          <a:pt x="10901" y="1886"/>
                          <a:pt x="10951" y="1902"/>
                        </a:cubicBezTo>
                        <a:lnTo>
                          <a:pt x="19726" y="4719"/>
                        </a:lnTo>
                        <a:cubicBezTo>
                          <a:pt x="20033" y="4817"/>
                          <a:pt x="20249" y="5197"/>
                          <a:pt x="20249" y="5634"/>
                        </a:cubicBezTo>
                        <a:cubicBezTo>
                          <a:pt x="20249" y="6072"/>
                          <a:pt x="20033" y="6452"/>
                          <a:pt x="19726" y="6550"/>
                        </a:cubicBezTo>
                        <a:cubicBezTo>
                          <a:pt x="19726" y="6550"/>
                          <a:pt x="10951" y="9367"/>
                          <a:pt x="10951" y="9367"/>
                        </a:cubicBezTo>
                        <a:close/>
                        <a:moveTo>
                          <a:pt x="16874" y="16904"/>
                        </a:moveTo>
                        <a:cubicBezTo>
                          <a:pt x="16874" y="17942"/>
                          <a:pt x="14849" y="19721"/>
                          <a:pt x="10800" y="19721"/>
                        </a:cubicBezTo>
                        <a:cubicBezTo>
                          <a:pt x="6749" y="19721"/>
                          <a:pt x="4724" y="17942"/>
                          <a:pt x="4724" y="16904"/>
                        </a:cubicBezTo>
                        <a:lnTo>
                          <a:pt x="4724" y="9394"/>
                        </a:lnTo>
                        <a:lnTo>
                          <a:pt x="10353" y="11200"/>
                        </a:lnTo>
                        <a:cubicBezTo>
                          <a:pt x="10501" y="11246"/>
                          <a:pt x="10651" y="11269"/>
                          <a:pt x="10800" y="11269"/>
                        </a:cubicBezTo>
                        <a:cubicBezTo>
                          <a:pt x="10949" y="11269"/>
                          <a:pt x="11098" y="11246"/>
                          <a:pt x="11255" y="11198"/>
                        </a:cubicBezTo>
                        <a:lnTo>
                          <a:pt x="16874" y="9394"/>
                        </a:lnTo>
                        <a:cubicBezTo>
                          <a:pt x="16874" y="9394"/>
                          <a:pt x="16874" y="16904"/>
                          <a:pt x="16874" y="16904"/>
                        </a:cubicBezTo>
                        <a:close/>
                        <a:moveTo>
                          <a:pt x="21600" y="5634"/>
                        </a:moveTo>
                        <a:cubicBezTo>
                          <a:pt x="21600" y="4314"/>
                          <a:pt x="20954" y="3185"/>
                          <a:pt x="20030" y="2888"/>
                        </a:cubicBezTo>
                        <a:lnTo>
                          <a:pt x="11246" y="68"/>
                        </a:lnTo>
                        <a:cubicBezTo>
                          <a:pt x="11098" y="22"/>
                          <a:pt x="10949" y="0"/>
                          <a:pt x="10800" y="0"/>
                        </a:cubicBezTo>
                        <a:cubicBezTo>
                          <a:pt x="10651" y="0"/>
                          <a:pt x="10501" y="22"/>
                          <a:pt x="10344" y="71"/>
                        </a:cubicBezTo>
                        <a:lnTo>
                          <a:pt x="1570" y="2888"/>
                        </a:lnTo>
                        <a:cubicBezTo>
                          <a:pt x="645" y="3185"/>
                          <a:pt x="0" y="4314"/>
                          <a:pt x="0" y="5634"/>
                        </a:cubicBezTo>
                        <a:cubicBezTo>
                          <a:pt x="0" y="6955"/>
                          <a:pt x="645" y="8084"/>
                          <a:pt x="1569" y="8380"/>
                        </a:cubicBezTo>
                        <a:lnTo>
                          <a:pt x="3374" y="8960"/>
                        </a:lnTo>
                        <a:lnTo>
                          <a:pt x="3374" y="16904"/>
                        </a:lnTo>
                        <a:cubicBezTo>
                          <a:pt x="3374" y="19397"/>
                          <a:pt x="5425" y="21600"/>
                          <a:pt x="10800" y="21600"/>
                        </a:cubicBezTo>
                        <a:cubicBezTo>
                          <a:pt x="16174" y="21600"/>
                          <a:pt x="18224" y="19397"/>
                          <a:pt x="18224" y="16904"/>
                        </a:cubicBezTo>
                        <a:lnTo>
                          <a:pt x="18224" y="8960"/>
                        </a:lnTo>
                        <a:lnTo>
                          <a:pt x="20030" y="8380"/>
                        </a:lnTo>
                        <a:cubicBezTo>
                          <a:pt x="20954" y="8084"/>
                          <a:pt x="21600" y="6955"/>
                          <a:pt x="21600" y="5634"/>
                        </a:cubicBez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="" xmlns:lc="http://schemas.openxmlformats.org/drawingml/2006/lockedCanvas" xmlns:p14="http://schemas.microsoft.com/office/powerpoint/2010/main" xmlns:a14="http://schemas.microsoft.com/office/drawing/2010/main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="" xmlns:lc="http://schemas.openxmlformats.org/drawingml/2006/lockedCanvas" xmlns:p14="http://schemas.microsoft.com/office/powerpoint/2010/main"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39" name="iṧlïḋè">
                    <a:extLst>
                      <a:ext uri="{FF2B5EF4-FFF2-40B4-BE49-F238E27FC236}">
                        <a16:creationId xmlns:a16="http://schemas.microsoft.com/office/drawing/2014/main" id="{B0257367-94AD-0DCE-C0F4-597BDA744A9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779419" y="3680619"/>
                    <a:ext cx="28575" cy="159544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0" y="1963"/>
                        </a:moveTo>
                        <a:lnTo>
                          <a:pt x="0" y="19636"/>
                        </a:lnTo>
                        <a:cubicBezTo>
                          <a:pt x="0" y="20721"/>
                          <a:pt x="4841" y="21599"/>
                          <a:pt x="10800" y="21599"/>
                        </a:cubicBezTo>
                        <a:cubicBezTo>
                          <a:pt x="16758" y="21599"/>
                          <a:pt x="21600" y="20721"/>
                          <a:pt x="21600" y="19636"/>
                        </a:cubicBezTo>
                        <a:lnTo>
                          <a:pt x="21600" y="1963"/>
                        </a:lnTo>
                        <a:cubicBezTo>
                          <a:pt x="21600" y="878"/>
                          <a:pt x="16758" y="0"/>
                          <a:pt x="10800" y="0"/>
                        </a:cubicBezTo>
                        <a:cubicBezTo>
                          <a:pt x="4841" y="0"/>
                          <a:pt x="0" y="878"/>
                          <a:pt x="0" y="1963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="" xmlns:lc="http://schemas.openxmlformats.org/drawingml/2006/lockedCanvas" xmlns:p14="http://schemas.microsoft.com/office/powerpoint/2010/main" xmlns:a14="http://schemas.microsoft.com/office/drawing/2010/main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="" xmlns:lc="http://schemas.openxmlformats.org/drawingml/2006/lockedCanvas" xmlns:p14="http://schemas.microsoft.com/office/powerpoint/2010/main"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40" name="íślîďê">
                    <a:extLst>
                      <a:ext uri="{FF2B5EF4-FFF2-40B4-BE49-F238E27FC236}">
                        <a16:creationId xmlns:a16="http://schemas.microsoft.com/office/drawing/2014/main" id="{CC0648FE-6D94-C200-BF83-10F6CD4EDDE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764338" y="3854450"/>
                    <a:ext cx="58738" cy="87313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10800" y="0"/>
                        </a:moveTo>
                        <a:cubicBezTo>
                          <a:pt x="4838" y="0"/>
                          <a:pt x="0" y="10427"/>
                          <a:pt x="0" y="14400"/>
                        </a:cubicBezTo>
                        <a:cubicBezTo>
                          <a:pt x="0" y="18372"/>
                          <a:pt x="4838" y="21599"/>
                          <a:pt x="10800" y="21599"/>
                        </a:cubicBezTo>
                        <a:cubicBezTo>
                          <a:pt x="16761" y="21599"/>
                          <a:pt x="21600" y="18372"/>
                          <a:pt x="21600" y="14400"/>
                        </a:cubicBezTo>
                        <a:cubicBezTo>
                          <a:pt x="21600" y="10427"/>
                          <a:pt x="16761" y="0"/>
                          <a:pt x="1080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="" xmlns:lc="http://schemas.openxmlformats.org/drawingml/2006/lockedCanvas" xmlns:p14="http://schemas.microsoft.com/office/powerpoint/2010/main" xmlns:a14="http://schemas.microsoft.com/office/drawing/2010/main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="" xmlns:lc="http://schemas.openxmlformats.org/drawingml/2006/lockedCanvas" xmlns:p14="http://schemas.microsoft.com/office/powerpoint/2010/main" xmlns:a14="http://schemas.microsoft.com/office/drawing/2010/main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33" name="iṩlîḑé">
                <a:extLst>
                  <a:ext uri="{FF2B5EF4-FFF2-40B4-BE49-F238E27FC236}">
                    <a16:creationId xmlns:a16="http://schemas.microsoft.com/office/drawing/2014/main" id="{D145009B-70B6-CC36-7181-E47D0B6B09A5}"/>
                  </a:ext>
                </a:extLst>
              </p:cNvPr>
              <p:cNvGrpSpPr/>
              <p:nvPr/>
            </p:nvGrpSpPr>
            <p:grpSpPr>
              <a:xfrm>
                <a:off x="6169393" y="4456220"/>
                <a:ext cx="1688048" cy="1441179"/>
                <a:chOff x="6169393" y="4456220"/>
                <a:chExt cx="1688048" cy="1441179"/>
              </a:xfrm>
            </p:grpSpPr>
            <p:sp>
              <p:nvSpPr>
                <p:cNvPr id="34" name="ï$ľîdê">
                  <a:extLst>
                    <a:ext uri="{FF2B5EF4-FFF2-40B4-BE49-F238E27FC236}">
                      <a16:creationId xmlns:a16="http://schemas.microsoft.com/office/drawing/2014/main" id="{73D0E4C1-9598-1188-0669-0D74D6D24F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69393" y="4456220"/>
                  <a:ext cx="1688048" cy="1441179"/>
                </a:xfrm>
                <a:custGeom>
                  <a:avLst/>
                  <a:gdLst>
                    <a:gd name="T0" fmla="*/ 602457 w 21600"/>
                    <a:gd name="T1" fmla="*/ 514350 h 21600"/>
                    <a:gd name="T2" fmla="*/ 602457 w 21600"/>
                    <a:gd name="T3" fmla="*/ 514350 h 21600"/>
                    <a:gd name="T4" fmla="*/ 602457 w 21600"/>
                    <a:gd name="T5" fmla="*/ 514350 h 21600"/>
                    <a:gd name="T6" fmla="*/ 602457 w 21600"/>
                    <a:gd name="T7" fmla="*/ 51435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1961" y="0"/>
                      </a:moveTo>
                      <a:cubicBezTo>
                        <a:pt x="21600" y="6924"/>
                        <a:pt x="21600" y="6924"/>
                        <a:pt x="21600" y="6924"/>
                      </a:cubicBezTo>
                      <a:cubicBezTo>
                        <a:pt x="17096" y="15499"/>
                        <a:pt x="9287" y="21023"/>
                        <a:pt x="703" y="21600"/>
                      </a:cubicBezTo>
                      <a:cubicBezTo>
                        <a:pt x="0" y="8492"/>
                        <a:pt x="0" y="8492"/>
                        <a:pt x="0" y="8492"/>
                      </a:cubicBezTo>
                      <a:cubicBezTo>
                        <a:pt x="5065" y="8079"/>
                        <a:pt x="9498" y="4782"/>
                        <a:pt x="1196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5" name="iS1îḑè">
                  <a:extLst>
                    <a:ext uri="{FF2B5EF4-FFF2-40B4-BE49-F238E27FC236}">
                      <a16:creationId xmlns:a16="http://schemas.microsoft.com/office/drawing/2014/main" id="{52E4036B-679A-1879-72C3-9D6204B552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50244" y="4964219"/>
                  <a:ext cx="464344" cy="465138"/>
                </a:xfrm>
                <a:custGeom>
                  <a:avLst/>
                  <a:gdLst>
                    <a:gd name="T0" fmla="*/ 10510 w 21020"/>
                    <a:gd name="T1" fmla="*/ 10800 h 21600"/>
                    <a:gd name="T2" fmla="*/ 10510 w 21020"/>
                    <a:gd name="T3" fmla="*/ 10800 h 21600"/>
                    <a:gd name="T4" fmla="*/ 10510 w 21020"/>
                    <a:gd name="T5" fmla="*/ 10800 h 21600"/>
                    <a:gd name="T6" fmla="*/ 10510 w 2102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020" h="21600">
                      <a:moveTo>
                        <a:pt x="18846" y="7946"/>
                      </a:moveTo>
                      <a:lnTo>
                        <a:pt x="17740" y="9091"/>
                      </a:lnTo>
                      <a:cubicBezTo>
                        <a:pt x="17740" y="8939"/>
                        <a:pt x="17758" y="8792"/>
                        <a:pt x="17744" y="8636"/>
                      </a:cubicBezTo>
                      <a:cubicBezTo>
                        <a:pt x="17629" y="7331"/>
                        <a:pt x="17036" y="6068"/>
                        <a:pt x="16074" y="5080"/>
                      </a:cubicBezTo>
                      <a:cubicBezTo>
                        <a:pt x="15004" y="3980"/>
                        <a:pt x="13585" y="3348"/>
                        <a:pt x="12180" y="3345"/>
                      </a:cubicBezTo>
                      <a:lnTo>
                        <a:pt x="13268" y="2218"/>
                      </a:lnTo>
                      <a:cubicBezTo>
                        <a:pt x="13812" y="1659"/>
                        <a:pt x="14572" y="1350"/>
                        <a:pt x="15403" y="1350"/>
                      </a:cubicBezTo>
                      <a:cubicBezTo>
                        <a:pt x="16460" y="1350"/>
                        <a:pt x="17546" y="1840"/>
                        <a:pt x="18381" y="2696"/>
                      </a:cubicBezTo>
                      <a:cubicBezTo>
                        <a:pt x="19165" y="3500"/>
                        <a:pt x="19631" y="4499"/>
                        <a:pt x="19698" y="5510"/>
                      </a:cubicBezTo>
                      <a:cubicBezTo>
                        <a:pt x="19760" y="6453"/>
                        <a:pt x="19457" y="7317"/>
                        <a:pt x="18846" y="7946"/>
                      </a:cubicBezTo>
                      <a:moveTo>
                        <a:pt x="5828" y="19329"/>
                      </a:moveTo>
                      <a:cubicBezTo>
                        <a:pt x="5813" y="18424"/>
                        <a:pt x="5454" y="17481"/>
                        <a:pt x="4730" y="16739"/>
                      </a:cubicBezTo>
                      <a:cubicBezTo>
                        <a:pt x="4046" y="16034"/>
                        <a:pt x="3150" y="15628"/>
                        <a:pt x="2257" y="15592"/>
                      </a:cubicBezTo>
                      <a:lnTo>
                        <a:pt x="2911" y="13157"/>
                      </a:lnTo>
                      <a:cubicBezTo>
                        <a:pt x="2959" y="12995"/>
                        <a:pt x="3052" y="12835"/>
                        <a:pt x="3168" y="12695"/>
                      </a:cubicBezTo>
                      <a:cubicBezTo>
                        <a:pt x="4485" y="11726"/>
                        <a:pt x="6512" y="12012"/>
                        <a:pt x="7920" y="13460"/>
                      </a:cubicBezTo>
                      <a:cubicBezTo>
                        <a:pt x="9409" y="14990"/>
                        <a:pt x="9639" y="17230"/>
                        <a:pt x="8492" y="18568"/>
                      </a:cubicBezTo>
                      <a:cubicBezTo>
                        <a:pt x="8416" y="18609"/>
                        <a:pt x="8339" y="18648"/>
                        <a:pt x="8256" y="18675"/>
                      </a:cubicBezTo>
                      <a:cubicBezTo>
                        <a:pt x="8256" y="18675"/>
                        <a:pt x="5828" y="19329"/>
                        <a:pt x="5828" y="19329"/>
                      </a:cubicBezTo>
                      <a:close/>
                      <a:moveTo>
                        <a:pt x="2737" y="20164"/>
                      </a:moveTo>
                      <a:cubicBezTo>
                        <a:pt x="2665" y="20181"/>
                        <a:pt x="2443" y="20239"/>
                        <a:pt x="2291" y="20249"/>
                      </a:cubicBezTo>
                      <a:cubicBezTo>
                        <a:pt x="1751" y="20244"/>
                        <a:pt x="1313" y="19792"/>
                        <a:pt x="1313" y="19237"/>
                      </a:cubicBezTo>
                      <a:cubicBezTo>
                        <a:pt x="1321" y="19124"/>
                        <a:pt x="1365" y="18929"/>
                        <a:pt x="1380" y="18857"/>
                      </a:cubicBezTo>
                      <a:lnTo>
                        <a:pt x="2071" y="16283"/>
                      </a:lnTo>
                      <a:cubicBezTo>
                        <a:pt x="2822" y="16261"/>
                        <a:pt x="3630" y="16562"/>
                        <a:pt x="4265" y="17215"/>
                      </a:cubicBezTo>
                      <a:cubicBezTo>
                        <a:pt x="4911" y="17878"/>
                        <a:pt x="5214" y="18725"/>
                        <a:pt x="5181" y="19504"/>
                      </a:cubicBezTo>
                      <a:cubicBezTo>
                        <a:pt x="5181" y="19504"/>
                        <a:pt x="2737" y="20164"/>
                        <a:pt x="2737" y="20164"/>
                      </a:cubicBezTo>
                      <a:close/>
                      <a:moveTo>
                        <a:pt x="6888" y="11179"/>
                      </a:moveTo>
                      <a:cubicBezTo>
                        <a:pt x="6280" y="10927"/>
                        <a:pt x="5642" y="10783"/>
                        <a:pt x="5004" y="10774"/>
                      </a:cubicBezTo>
                      <a:lnTo>
                        <a:pt x="10063" y="5536"/>
                      </a:lnTo>
                      <a:cubicBezTo>
                        <a:pt x="10838" y="4759"/>
                        <a:pt x="11966" y="4536"/>
                        <a:pt x="13077" y="4819"/>
                      </a:cubicBezTo>
                      <a:cubicBezTo>
                        <a:pt x="13077" y="4819"/>
                        <a:pt x="6888" y="11179"/>
                        <a:pt x="6888" y="11179"/>
                      </a:cubicBezTo>
                      <a:close/>
                      <a:moveTo>
                        <a:pt x="9717" y="13672"/>
                      </a:moveTo>
                      <a:cubicBezTo>
                        <a:pt x="9473" y="13258"/>
                        <a:pt x="9194" y="12859"/>
                        <a:pt x="8848" y="12505"/>
                      </a:cubicBezTo>
                      <a:cubicBezTo>
                        <a:pt x="8447" y="12093"/>
                        <a:pt x="7986" y="11770"/>
                        <a:pt x="7507" y="11498"/>
                      </a:cubicBezTo>
                      <a:lnTo>
                        <a:pt x="13767" y="5064"/>
                      </a:lnTo>
                      <a:cubicBezTo>
                        <a:pt x="14259" y="5288"/>
                        <a:pt x="14729" y="5607"/>
                        <a:pt x="15145" y="6035"/>
                      </a:cubicBezTo>
                      <a:cubicBezTo>
                        <a:pt x="15500" y="6398"/>
                        <a:pt x="15775" y="6806"/>
                        <a:pt x="15987" y="7229"/>
                      </a:cubicBezTo>
                      <a:cubicBezTo>
                        <a:pt x="15987" y="7229"/>
                        <a:pt x="9717" y="13672"/>
                        <a:pt x="9717" y="13672"/>
                      </a:cubicBezTo>
                      <a:close/>
                      <a:moveTo>
                        <a:pt x="10519" y="16061"/>
                      </a:moveTo>
                      <a:cubicBezTo>
                        <a:pt x="10465" y="15452"/>
                        <a:pt x="10298" y="14854"/>
                        <a:pt x="10047" y="14288"/>
                      </a:cubicBezTo>
                      <a:lnTo>
                        <a:pt x="16257" y="7906"/>
                      </a:lnTo>
                      <a:cubicBezTo>
                        <a:pt x="16637" y="9140"/>
                        <a:pt x="16442" y="10429"/>
                        <a:pt x="15610" y="11284"/>
                      </a:cubicBezTo>
                      <a:cubicBezTo>
                        <a:pt x="15604" y="11290"/>
                        <a:pt x="15598" y="11293"/>
                        <a:pt x="15593" y="11298"/>
                      </a:cubicBezTo>
                      <a:lnTo>
                        <a:pt x="15602" y="11306"/>
                      </a:lnTo>
                      <a:lnTo>
                        <a:pt x="10525" y="16565"/>
                      </a:lnTo>
                      <a:cubicBezTo>
                        <a:pt x="10527" y="16397"/>
                        <a:pt x="10534" y="16232"/>
                        <a:pt x="10519" y="16061"/>
                      </a:cubicBezTo>
                      <a:moveTo>
                        <a:pt x="19308" y="1741"/>
                      </a:moveTo>
                      <a:cubicBezTo>
                        <a:pt x="18228" y="632"/>
                        <a:pt x="16805" y="0"/>
                        <a:pt x="15403" y="0"/>
                      </a:cubicBezTo>
                      <a:cubicBezTo>
                        <a:pt x="14220" y="0"/>
                        <a:pt x="13131" y="450"/>
                        <a:pt x="12335" y="1266"/>
                      </a:cubicBezTo>
                      <a:lnTo>
                        <a:pt x="9138" y="4577"/>
                      </a:lnTo>
                      <a:cubicBezTo>
                        <a:pt x="9129" y="4585"/>
                        <a:pt x="9118" y="4592"/>
                        <a:pt x="9108" y="4602"/>
                      </a:cubicBezTo>
                      <a:cubicBezTo>
                        <a:pt x="9103" y="4608"/>
                        <a:pt x="9100" y="4614"/>
                        <a:pt x="9095" y="4620"/>
                      </a:cubicBezTo>
                      <a:lnTo>
                        <a:pt x="9096" y="4621"/>
                      </a:lnTo>
                      <a:lnTo>
                        <a:pt x="2310" y="11647"/>
                      </a:lnTo>
                      <a:cubicBezTo>
                        <a:pt x="1998" y="11966"/>
                        <a:pt x="1771" y="12364"/>
                        <a:pt x="1645" y="12797"/>
                      </a:cubicBezTo>
                      <a:lnTo>
                        <a:pt x="102" y="18541"/>
                      </a:lnTo>
                      <a:cubicBezTo>
                        <a:pt x="100" y="18557"/>
                        <a:pt x="0" y="19008"/>
                        <a:pt x="0" y="19237"/>
                      </a:cubicBezTo>
                      <a:cubicBezTo>
                        <a:pt x="0" y="20541"/>
                        <a:pt x="1030" y="21599"/>
                        <a:pt x="2302" y="21599"/>
                      </a:cubicBezTo>
                      <a:cubicBezTo>
                        <a:pt x="2554" y="21599"/>
                        <a:pt x="3044" y="21475"/>
                        <a:pt x="3062" y="21473"/>
                      </a:cubicBezTo>
                      <a:lnTo>
                        <a:pt x="8630" y="19969"/>
                      </a:lnTo>
                      <a:cubicBezTo>
                        <a:pt x="9054" y="19839"/>
                        <a:pt x="9439" y="19604"/>
                        <a:pt x="9750" y="19283"/>
                      </a:cubicBezTo>
                      <a:lnTo>
                        <a:pt x="19776" y="8899"/>
                      </a:lnTo>
                      <a:cubicBezTo>
                        <a:pt x="21600" y="7023"/>
                        <a:pt x="21394" y="3881"/>
                        <a:pt x="19308" y="1741"/>
                      </a:cubicBez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="" xmlns:lc="http://schemas.openxmlformats.org/drawingml/2006/lockedCanvas" xmlns:p14="http://schemas.microsoft.com/office/powerpoint/2010/main" xmlns:a14="http://schemas.microsoft.com/office/drawing/2010/main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="" xmlns:lc="http://schemas.openxmlformats.org/drawingml/2006/lockedCanvas" xmlns:p14="http://schemas.microsoft.com/office/powerpoint/2010/main" xmlns:a14="http://schemas.microsoft.com/office/drawing/2010/main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6132039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 tmFilter="0,0; .5, 1; 1, 1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 tmFilter="0,0; .5, 1; 1, 1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 tmFilter="0,0; .5, 1; 1, 1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7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7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7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22" grpId="0" autoUpdateAnimBg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8ADACC8-7F66-5F97-FEC9-1D01FCE2F400}"/>
              </a:ext>
            </a:extLst>
          </p:cNvPr>
          <p:cNvGrpSpPr/>
          <p:nvPr/>
        </p:nvGrpSpPr>
        <p:grpSpPr>
          <a:xfrm flipV="1">
            <a:off x="-114300" y="2587681"/>
            <a:ext cx="4137615" cy="4651319"/>
            <a:chOff x="-183607" y="-549614"/>
            <a:chExt cx="4137615" cy="4651319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C9A7F61-622A-B9EA-3A09-1641EBACE118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40" name="直角三角形 39">
                <a:extLst>
                  <a:ext uri="{FF2B5EF4-FFF2-40B4-BE49-F238E27FC236}">
                    <a16:creationId xmlns:a16="http://schemas.microsoft.com/office/drawing/2014/main" id="{0E5320A7-5629-0CC2-E91B-4A53F0FC192F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平行四边形 9">
                <a:extLst>
                  <a:ext uri="{FF2B5EF4-FFF2-40B4-BE49-F238E27FC236}">
                    <a16:creationId xmlns:a16="http://schemas.microsoft.com/office/drawing/2014/main" id="{144BDE6F-9047-2A88-D40B-E3D705D15D53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34" name="直角三角形 33">
              <a:extLst>
                <a:ext uri="{FF2B5EF4-FFF2-40B4-BE49-F238E27FC236}">
                  <a16:creationId xmlns:a16="http://schemas.microsoft.com/office/drawing/2014/main" id="{BE692BB1-DDCB-3EBB-AA77-753724984213}"/>
                </a:ext>
              </a:extLst>
            </p:cNvPr>
            <p:cNvSpPr/>
            <p:nvPr/>
          </p:nvSpPr>
          <p:spPr>
            <a:xfrm flipV="1">
              <a:off x="-36646" y="-357027"/>
              <a:ext cx="2697455" cy="3040239"/>
            </a:xfrm>
            <a:prstGeom prst="rtTriangl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7DB2DF17-83FB-70A8-B538-09E13EB3072B}"/>
                </a:ext>
              </a:extLst>
            </p:cNvPr>
            <p:cNvGrpSpPr/>
            <p:nvPr/>
          </p:nvGrpSpPr>
          <p:grpSpPr>
            <a:xfrm flipH="1" flipV="1">
              <a:off x="-30761" y="-267700"/>
              <a:ext cx="3717625" cy="2652260"/>
              <a:chOff x="8474375" y="4505739"/>
              <a:chExt cx="3717625" cy="2652260"/>
            </a:xfrm>
          </p:grpSpPr>
          <p:sp>
            <p:nvSpPr>
              <p:cNvPr id="38" name="直角三角形 37">
                <a:extLst>
                  <a:ext uri="{FF2B5EF4-FFF2-40B4-BE49-F238E27FC236}">
                    <a16:creationId xmlns:a16="http://schemas.microsoft.com/office/drawing/2014/main" id="{8DAEC3D0-EF5B-9634-8BB2-8F5CC4D308FC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平行四边形 9">
                <a:extLst>
                  <a:ext uri="{FF2B5EF4-FFF2-40B4-BE49-F238E27FC236}">
                    <a16:creationId xmlns:a16="http://schemas.microsoft.com/office/drawing/2014/main" id="{E0924368-2CBA-FD66-F7FB-2DF184A9568D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solidFill>
                <a:srgbClr val="0B40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BBF7F05C-A3F7-34E3-ECBD-CCE8CD8F58D7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0336B900-DD17-8823-3499-88782A9A55F5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03571542-F5A0-0412-1925-680089B14782}"/>
              </a:ext>
            </a:extLst>
          </p:cNvPr>
          <p:cNvGrpSpPr/>
          <p:nvPr/>
        </p:nvGrpSpPr>
        <p:grpSpPr>
          <a:xfrm flipH="1">
            <a:off x="617546" y="413751"/>
            <a:ext cx="362537" cy="333828"/>
            <a:chOff x="11495315" y="413751"/>
            <a:chExt cx="362537" cy="333828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27A82D3F-A759-7AF5-6E78-307211CB7EEA}"/>
                </a:ext>
              </a:extLst>
            </p:cNvPr>
            <p:cNvSpPr/>
            <p:nvPr/>
          </p:nvSpPr>
          <p:spPr>
            <a:xfrm>
              <a:off x="11495315" y="413751"/>
              <a:ext cx="333828" cy="333828"/>
            </a:xfrm>
            <a:prstGeom prst="ellips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4DB733BA-BC3A-870B-2AB3-8D588CEE963A}"/>
                </a:ext>
              </a:extLst>
            </p:cNvPr>
            <p:cNvSpPr/>
            <p:nvPr/>
          </p:nvSpPr>
          <p:spPr>
            <a:xfrm>
              <a:off x="11733440" y="413751"/>
              <a:ext cx="124412" cy="124412"/>
            </a:xfrm>
            <a:prstGeom prst="ellips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id="{3271E624-3D39-18D2-9111-9E995929D617}"/>
              </a:ext>
            </a:extLst>
          </p:cNvPr>
          <p:cNvSpPr txBox="1"/>
          <p:nvPr/>
        </p:nvSpPr>
        <p:spPr>
          <a:xfrm>
            <a:off x="6497735" y="3580229"/>
            <a:ext cx="58412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体系结构设计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BB6D10-302F-0662-3CD9-4C1318CABD5A}"/>
              </a:ext>
            </a:extLst>
          </p:cNvPr>
          <p:cNvSpPr txBox="1"/>
          <p:nvPr/>
        </p:nvSpPr>
        <p:spPr>
          <a:xfrm>
            <a:off x="5766187" y="2575524"/>
            <a:ext cx="58412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rgbClr val="0B4079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PART-02</a:t>
            </a:r>
            <a:endParaRPr lang="zh-CN" altLang="en-US" sz="5400" dirty="0">
              <a:solidFill>
                <a:srgbClr val="0B4079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4A136B7C-FD76-877F-9B80-5E1B22D418CD}"/>
              </a:ext>
            </a:extLst>
          </p:cNvPr>
          <p:cNvSpPr/>
          <p:nvPr/>
        </p:nvSpPr>
        <p:spPr>
          <a:xfrm>
            <a:off x="1837708" y="2087692"/>
            <a:ext cx="3220910" cy="3220908"/>
          </a:xfrm>
          <a:prstGeom prst="ellipse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7BB5580C-56AA-5D0A-AB18-6840BCC3571C}"/>
              </a:ext>
            </a:extLst>
          </p:cNvPr>
          <p:cNvGrpSpPr/>
          <p:nvPr/>
        </p:nvGrpSpPr>
        <p:grpSpPr>
          <a:xfrm flipH="1">
            <a:off x="8788400" y="-1870019"/>
            <a:ext cx="4137615" cy="4651319"/>
            <a:chOff x="-183607" y="-549614"/>
            <a:chExt cx="4137615" cy="4651319"/>
          </a:xfrm>
        </p:grpSpPr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D33AC665-4742-303E-4703-E4919E07C5B1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8D179803-EB77-9965-9BB9-4505863AE95C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61" name="直角三角形 60">
                <a:extLst>
                  <a:ext uri="{FF2B5EF4-FFF2-40B4-BE49-F238E27FC236}">
                    <a16:creationId xmlns:a16="http://schemas.microsoft.com/office/drawing/2014/main" id="{1B028994-4D4F-192F-F1FD-EFBAF8ACAADF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rgbClr val="FFB72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latin typeface="阿里巴巴普惠体 B" panose="00020600040101010101" pitchFamily="18" charset="-122"/>
                  <a:ea typeface="阿里巴巴普惠体 B" panose="00020600040101010101" pitchFamily="18" charset="-122"/>
                  <a:cs typeface="阿里巴巴普惠体 B" panose="00020600040101010101" pitchFamily="18" charset="-122"/>
                </a:endParaRPr>
              </a:p>
            </p:txBody>
          </p:sp>
          <p:sp>
            <p:nvSpPr>
              <p:cNvPr id="74" name="平行四边形 9">
                <a:extLst>
                  <a:ext uri="{FF2B5EF4-FFF2-40B4-BE49-F238E27FC236}">
                    <a16:creationId xmlns:a16="http://schemas.microsoft.com/office/drawing/2014/main" id="{96D84486-102E-1083-7DCF-0205035E285B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60" name="平行四边形 9">
              <a:extLst>
                <a:ext uri="{FF2B5EF4-FFF2-40B4-BE49-F238E27FC236}">
                  <a16:creationId xmlns:a16="http://schemas.microsoft.com/office/drawing/2014/main" id="{53422440-2744-E8A8-92A9-E5BF29159BBD}"/>
                </a:ext>
              </a:extLst>
            </p:cNvPr>
            <p:cNvSpPr/>
            <p:nvPr/>
          </p:nvSpPr>
          <p:spPr>
            <a:xfrm flipH="1" flipV="1">
              <a:off x="1135847" y="-267700"/>
              <a:ext cx="2551017" cy="920711"/>
            </a:xfrm>
            <a:custGeom>
              <a:avLst/>
              <a:gdLst>
                <a:gd name="connsiteX0" fmla="*/ 52016 w 5802513"/>
                <a:gd name="connsiteY0" fmla="*/ 2057514 h 2602957"/>
                <a:gd name="connsiteX1" fmla="*/ 1183654 w 5802513"/>
                <a:gd name="connsiteY1" fmla="*/ 174557 h 2602957"/>
                <a:gd name="connsiteX2" fmla="*/ 1492217 w 5802513"/>
                <a:gd name="connsiteY2" fmla="*/ 0 h 2602957"/>
                <a:gd name="connsiteX3" fmla="*/ 5441936 w 5802513"/>
                <a:gd name="connsiteY3" fmla="*/ 0 h 2602957"/>
                <a:gd name="connsiteX4" fmla="*/ 5750498 w 5802513"/>
                <a:gd name="connsiteY4" fmla="*/ 545443 h 2602957"/>
                <a:gd name="connsiteX5" fmla="*/ 4618860 w 5802513"/>
                <a:gd name="connsiteY5" fmla="*/ 2428400 h 2602957"/>
                <a:gd name="connsiteX6" fmla="*/ 4310297 w 5802513"/>
                <a:gd name="connsiteY6" fmla="*/ 2602957 h 2602957"/>
                <a:gd name="connsiteX7" fmla="*/ 360578 w 5802513"/>
                <a:gd name="connsiteY7" fmla="*/ 2602957 h 2602957"/>
                <a:gd name="connsiteX8" fmla="*/ 52016 w 5802513"/>
                <a:gd name="connsiteY8" fmla="*/ 2057514 h 2602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02513" h="2602957">
                  <a:moveTo>
                    <a:pt x="52016" y="2057514"/>
                  </a:moveTo>
                  <a:lnTo>
                    <a:pt x="1183654" y="174557"/>
                  </a:lnTo>
                  <a:cubicBezTo>
                    <a:pt x="1248697" y="66332"/>
                    <a:pt x="1365950" y="0"/>
                    <a:pt x="1492217" y="0"/>
                  </a:cubicBezTo>
                  <a:lnTo>
                    <a:pt x="5441936" y="0"/>
                  </a:lnTo>
                  <a:cubicBezTo>
                    <a:pt x="5721938" y="0"/>
                    <a:pt x="5894733" y="305448"/>
                    <a:pt x="5750498" y="545443"/>
                  </a:cubicBezTo>
                  <a:lnTo>
                    <a:pt x="4618860" y="2428400"/>
                  </a:lnTo>
                  <a:cubicBezTo>
                    <a:pt x="4553817" y="2536625"/>
                    <a:pt x="4436564" y="2602957"/>
                    <a:pt x="4310297" y="2602957"/>
                  </a:cubicBezTo>
                  <a:lnTo>
                    <a:pt x="360578" y="2602957"/>
                  </a:lnTo>
                  <a:cubicBezTo>
                    <a:pt x="80576" y="2602957"/>
                    <a:pt x="-92219" y="2297509"/>
                    <a:pt x="52016" y="2057514"/>
                  </a:cubicBezTo>
                </a:path>
              </a:pathLst>
            </a:cu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: 圆角 57">
              <a:extLst>
                <a:ext uri="{FF2B5EF4-FFF2-40B4-BE49-F238E27FC236}">
                  <a16:creationId xmlns:a16="http://schemas.microsoft.com/office/drawing/2014/main" id="{82D9649A-C65D-1964-AC3A-77434C850625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5" name="椭圆 74">
            <a:extLst>
              <a:ext uri="{FF2B5EF4-FFF2-40B4-BE49-F238E27FC236}">
                <a16:creationId xmlns:a16="http://schemas.microsoft.com/office/drawing/2014/main" id="{16AFF072-55A3-570B-1452-99C52B6E6185}"/>
              </a:ext>
            </a:extLst>
          </p:cNvPr>
          <p:cNvSpPr/>
          <p:nvPr/>
        </p:nvSpPr>
        <p:spPr>
          <a:xfrm>
            <a:off x="5152408" y="2485551"/>
            <a:ext cx="414208" cy="414208"/>
          </a:xfrm>
          <a:prstGeom prst="ellipse">
            <a:avLst/>
          </a:prstGeom>
          <a:solidFill>
            <a:srgbClr val="FFB7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6" name="椭圆 75">
            <a:extLst>
              <a:ext uri="{FF2B5EF4-FFF2-40B4-BE49-F238E27FC236}">
                <a16:creationId xmlns:a16="http://schemas.microsoft.com/office/drawing/2014/main" id="{F7AFA6CF-C932-FEAC-A7CC-E7B993F48AC0}"/>
              </a:ext>
            </a:extLst>
          </p:cNvPr>
          <p:cNvSpPr/>
          <p:nvPr/>
        </p:nvSpPr>
        <p:spPr>
          <a:xfrm>
            <a:off x="4568208" y="2282351"/>
            <a:ext cx="160208" cy="160208"/>
          </a:xfrm>
          <a:prstGeom prst="ellipse">
            <a:avLst/>
          </a:prstGeom>
          <a:solidFill>
            <a:srgbClr val="0B40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2B6A0458-D5C3-ECE2-725D-F171D1AE1087}"/>
              </a:ext>
            </a:extLst>
          </p:cNvPr>
          <p:cNvGrpSpPr/>
          <p:nvPr/>
        </p:nvGrpSpPr>
        <p:grpSpPr>
          <a:xfrm>
            <a:off x="9473762" y="5728138"/>
            <a:ext cx="1550276" cy="177800"/>
            <a:chOff x="8660962" y="5740838"/>
            <a:chExt cx="1550276" cy="177800"/>
          </a:xfrm>
        </p:grpSpPr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657DE44F-EDA3-0C27-3998-7FC25FD6DF78}"/>
                </a:ext>
              </a:extLst>
            </p:cNvPr>
            <p:cNvSpPr/>
            <p:nvPr/>
          </p:nvSpPr>
          <p:spPr>
            <a:xfrm rot="5400000">
              <a:off x="100457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等腰三角形 76">
              <a:extLst>
                <a:ext uri="{FF2B5EF4-FFF2-40B4-BE49-F238E27FC236}">
                  <a16:creationId xmlns:a16="http://schemas.microsoft.com/office/drawing/2014/main" id="{2BB42BCE-EFD8-97AE-A84E-C91DF998E1C9}"/>
                </a:ext>
              </a:extLst>
            </p:cNvPr>
            <p:cNvSpPr/>
            <p:nvPr/>
          </p:nvSpPr>
          <p:spPr>
            <a:xfrm rot="5400000">
              <a:off x="97663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等腰三角形 77">
              <a:extLst>
                <a:ext uri="{FF2B5EF4-FFF2-40B4-BE49-F238E27FC236}">
                  <a16:creationId xmlns:a16="http://schemas.microsoft.com/office/drawing/2014/main" id="{18B68E6F-5811-5713-62EE-9B54B4BBC0E5}"/>
                </a:ext>
              </a:extLst>
            </p:cNvPr>
            <p:cNvSpPr/>
            <p:nvPr/>
          </p:nvSpPr>
          <p:spPr>
            <a:xfrm rot="5400000">
              <a:off x="94869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等腰三角形 78">
              <a:extLst>
                <a:ext uri="{FF2B5EF4-FFF2-40B4-BE49-F238E27FC236}">
                  <a16:creationId xmlns:a16="http://schemas.microsoft.com/office/drawing/2014/main" id="{05189DC4-ED7C-1621-CA7C-66752AE43885}"/>
                </a:ext>
              </a:extLst>
            </p:cNvPr>
            <p:cNvSpPr/>
            <p:nvPr/>
          </p:nvSpPr>
          <p:spPr>
            <a:xfrm rot="5400000">
              <a:off x="92075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等腰三角形 79">
              <a:extLst>
                <a:ext uri="{FF2B5EF4-FFF2-40B4-BE49-F238E27FC236}">
                  <a16:creationId xmlns:a16="http://schemas.microsoft.com/office/drawing/2014/main" id="{252926B5-AD48-5843-778D-44E70E67D6F7}"/>
                </a:ext>
              </a:extLst>
            </p:cNvPr>
            <p:cNvSpPr/>
            <p:nvPr/>
          </p:nvSpPr>
          <p:spPr>
            <a:xfrm rot="5400000">
              <a:off x="89281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等腰三角形 80">
              <a:extLst>
                <a:ext uri="{FF2B5EF4-FFF2-40B4-BE49-F238E27FC236}">
                  <a16:creationId xmlns:a16="http://schemas.microsoft.com/office/drawing/2014/main" id="{3E91C1EE-82FC-E078-2F7B-5DB2698A149B}"/>
                </a:ext>
              </a:extLst>
            </p:cNvPr>
            <p:cNvSpPr/>
            <p:nvPr/>
          </p:nvSpPr>
          <p:spPr>
            <a:xfrm rot="5400000">
              <a:off x="86487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05076058-79DC-260C-1329-9E34EA365BFD}"/>
              </a:ext>
            </a:extLst>
          </p:cNvPr>
          <p:cNvGrpSpPr/>
          <p:nvPr/>
        </p:nvGrpSpPr>
        <p:grpSpPr>
          <a:xfrm>
            <a:off x="9003862" y="1841938"/>
            <a:ext cx="1550276" cy="177800"/>
            <a:chOff x="8660962" y="5740838"/>
            <a:chExt cx="1550276" cy="177800"/>
          </a:xfrm>
          <a:solidFill>
            <a:schemeClr val="bg1">
              <a:lumMod val="85000"/>
            </a:schemeClr>
          </a:solidFill>
        </p:grpSpPr>
        <p:sp>
          <p:nvSpPr>
            <p:cNvPr id="83" name="等腰三角形 82">
              <a:extLst>
                <a:ext uri="{FF2B5EF4-FFF2-40B4-BE49-F238E27FC236}">
                  <a16:creationId xmlns:a16="http://schemas.microsoft.com/office/drawing/2014/main" id="{DA165E2F-65DA-2B64-EFB7-D7EB5BB93C1B}"/>
                </a:ext>
              </a:extLst>
            </p:cNvPr>
            <p:cNvSpPr/>
            <p:nvPr/>
          </p:nvSpPr>
          <p:spPr>
            <a:xfrm rot="5400000">
              <a:off x="100457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等腰三角形 83">
              <a:extLst>
                <a:ext uri="{FF2B5EF4-FFF2-40B4-BE49-F238E27FC236}">
                  <a16:creationId xmlns:a16="http://schemas.microsoft.com/office/drawing/2014/main" id="{7431EBCB-8AAA-7153-12D6-54E434B83D68}"/>
                </a:ext>
              </a:extLst>
            </p:cNvPr>
            <p:cNvSpPr/>
            <p:nvPr/>
          </p:nvSpPr>
          <p:spPr>
            <a:xfrm rot="5400000">
              <a:off x="97663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等腰三角形 84">
              <a:extLst>
                <a:ext uri="{FF2B5EF4-FFF2-40B4-BE49-F238E27FC236}">
                  <a16:creationId xmlns:a16="http://schemas.microsoft.com/office/drawing/2014/main" id="{8CE8665A-8582-3120-58FC-601497F441B7}"/>
                </a:ext>
              </a:extLst>
            </p:cNvPr>
            <p:cNvSpPr/>
            <p:nvPr/>
          </p:nvSpPr>
          <p:spPr>
            <a:xfrm rot="5400000">
              <a:off x="94869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等腰三角形 85">
              <a:extLst>
                <a:ext uri="{FF2B5EF4-FFF2-40B4-BE49-F238E27FC236}">
                  <a16:creationId xmlns:a16="http://schemas.microsoft.com/office/drawing/2014/main" id="{B06FBABF-EFF1-7AC3-F184-1C00EEBE4820}"/>
                </a:ext>
              </a:extLst>
            </p:cNvPr>
            <p:cNvSpPr/>
            <p:nvPr/>
          </p:nvSpPr>
          <p:spPr>
            <a:xfrm rot="5400000">
              <a:off x="92075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等腰三角形 86">
              <a:extLst>
                <a:ext uri="{FF2B5EF4-FFF2-40B4-BE49-F238E27FC236}">
                  <a16:creationId xmlns:a16="http://schemas.microsoft.com/office/drawing/2014/main" id="{2EEB501A-6104-9570-EE45-DACF0CB3D077}"/>
                </a:ext>
              </a:extLst>
            </p:cNvPr>
            <p:cNvSpPr/>
            <p:nvPr/>
          </p:nvSpPr>
          <p:spPr>
            <a:xfrm rot="5400000">
              <a:off x="89281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等腰三角形 87">
              <a:extLst>
                <a:ext uri="{FF2B5EF4-FFF2-40B4-BE49-F238E27FC236}">
                  <a16:creationId xmlns:a16="http://schemas.microsoft.com/office/drawing/2014/main" id="{B0D7E91E-7253-0946-04CD-8FFBDACD05BC}"/>
                </a:ext>
              </a:extLst>
            </p:cNvPr>
            <p:cNvSpPr/>
            <p:nvPr/>
          </p:nvSpPr>
          <p:spPr>
            <a:xfrm rot="5400000">
              <a:off x="86487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BC4C2AB-18C8-DF93-898A-0E0E43019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96503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50" grpId="0"/>
      <p:bldP spid="51" grpId="0" animBg="1"/>
      <p:bldP spid="75" grpId="0" animBg="1"/>
      <p:bldP spid="76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体系结构设计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7</a:t>
            </a:fld>
            <a:endParaRPr lang="zh-CN" altLang="en-US"/>
          </a:p>
        </p:txBody>
      </p:sp>
      <p:pic>
        <p:nvPicPr>
          <p:cNvPr id="9" name="picture" descr="descript">
            <a:extLst>
              <a:ext uri="{FF2B5EF4-FFF2-40B4-BE49-F238E27FC236}">
                <a16:creationId xmlns:a16="http://schemas.microsoft.com/office/drawing/2014/main" id="{B732D47B-2D3D-4990-8276-5780396883BC}"/>
              </a:ext>
            </a:extLst>
          </p:cNvPr>
          <p:cNvPicPr/>
          <p:nvPr/>
        </p:nvPicPr>
        <p:blipFill rotWithShape="1">
          <a:blip r:embed="rId6"/>
          <a:stretch/>
        </p:blipFill>
        <p:spPr>
          <a:xfrm>
            <a:off x="4016576" y="1189856"/>
            <a:ext cx="5274310" cy="4930775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1416FFB7-783D-11A5-F485-A9AB58803962}"/>
              </a:ext>
            </a:extLst>
          </p:cNvPr>
          <p:cNvSpPr txBox="1"/>
          <p:nvPr/>
        </p:nvSpPr>
        <p:spPr>
          <a:xfrm>
            <a:off x="838737" y="316739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项目业务流图</a:t>
            </a:r>
          </a:p>
        </p:txBody>
      </p:sp>
    </p:spTree>
    <p:extLst>
      <p:ext uri="{BB962C8B-B14F-4D97-AF65-F5344CB8AC3E}">
        <p14:creationId xmlns:p14="http://schemas.microsoft.com/office/powerpoint/2010/main" val="6395897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体系结构设计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54FD032-A73B-521D-D3FB-C38D8DAD8B97}"/>
              </a:ext>
            </a:extLst>
          </p:cNvPr>
          <p:cNvSpPr txBox="1"/>
          <p:nvPr/>
        </p:nvSpPr>
        <p:spPr>
          <a:xfrm>
            <a:off x="339117" y="1209254"/>
            <a:ext cx="25763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程序</a:t>
            </a:r>
            <a:r>
              <a:rPr lang="en-US" altLang="zh-CN" sz="2800" b="1" dirty="0"/>
              <a:t>(</a:t>
            </a:r>
            <a:r>
              <a:rPr lang="zh-CN" altLang="en-US" sz="2800" b="1" dirty="0"/>
              <a:t>模块</a:t>
            </a:r>
            <a:r>
              <a:rPr lang="en-US" altLang="zh-CN" sz="2800" b="1" dirty="0"/>
              <a:t>)</a:t>
            </a:r>
            <a:r>
              <a:rPr lang="zh-CN" altLang="en-US" sz="2800" b="1" dirty="0"/>
              <a:t>划分</a:t>
            </a:r>
          </a:p>
        </p:txBody>
      </p:sp>
      <p:pic>
        <p:nvPicPr>
          <p:cNvPr id="11" name="picture" descr="descript">
            <a:extLst>
              <a:ext uri="{FF2B5EF4-FFF2-40B4-BE49-F238E27FC236}">
                <a16:creationId xmlns:a16="http://schemas.microsoft.com/office/drawing/2014/main" id="{8A3095F1-CF5D-4ABD-A3EE-E14C987F3700}"/>
              </a:ext>
            </a:extLst>
          </p:cNvPr>
          <p:cNvPicPr/>
          <p:nvPr/>
        </p:nvPicPr>
        <p:blipFill rotWithShape="1">
          <a:blip r:embed="rId6"/>
          <a:stretch/>
        </p:blipFill>
        <p:spPr>
          <a:xfrm>
            <a:off x="1210062" y="1862777"/>
            <a:ext cx="5096964" cy="3785969"/>
          </a:xfrm>
          <a:prstGeom prst="rect">
            <a:avLst/>
          </a:prstGeom>
        </p:spPr>
      </p:pic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E4C1E11F-2DF1-3541-84CD-6B54082BEC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5492745"/>
              </p:ext>
            </p:extLst>
          </p:nvPr>
        </p:nvGraphicFramePr>
        <p:xfrm>
          <a:off x="6606028" y="2828076"/>
          <a:ext cx="4747772" cy="2820670"/>
        </p:xfrm>
        <a:graphic>
          <a:graphicData uri="http://schemas.openxmlformats.org/drawingml/2006/table">
            <a:tbl>
              <a:tblPr firstRow="1" firstCol="1" bandRow="1"/>
              <a:tblGrid>
                <a:gridCol w="2373886">
                  <a:extLst>
                    <a:ext uri="{9D8B030D-6E8A-4147-A177-3AD203B41FA5}">
                      <a16:colId xmlns:a16="http://schemas.microsoft.com/office/drawing/2014/main" val="3271521222"/>
                    </a:ext>
                  </a:extLst>
                </a:gridCol>
                <a:gridCol w="2373886">
                  <a:extLst>
                    <a:ext uri="{9D8B030D-6E8A-4147-A177-3AD203B41FA5}">
                      <a16:colId xmlns:a16="http://schemas.microsoft.com/office/drawing/2014/main" val="1364727968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just"/>
                      <a:r>
                        <a:rPr lang="zh-CN" sz="1050" b="1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组成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299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b="1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模块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2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5587828"/>
                  </a:ext>
                </a:extLst>
              </a:tr>
              <a:tr h="274955">
                <a:tc rowSpan="2"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前端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DE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用户端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9161155"/>
                  </a:ext>
                </a:extLst>
              </a:tr>
              <a:tr h="22542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管理员端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972975"/>
                  </a:ext>
                </a:extLst>
              </a:tr>
              <a:tr h="406400">
                <a:tc rowSpan="3">
                  <a:txBody>
                    <a:bodyPr/>
                    <a:lstStyle/>
                    <a:p>
                      <a:pPr algn="just"/>
                      <a:r>
                        <a:rPr lang="zh-CN" sz="1050" kern="100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后端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DE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消息模块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4630278"/>
                  </a:ext>
                </a:extLst>
              </a:tr>
              <a:tr h="40640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任务模块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5957989"/>
                  </a:ext>
                </a:extLst>
              </a:tr>
              <a:tr h="44767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接单模块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916884"/>
                  </a:ext>
                </a:extLst>
              </a:tr>
              <a:tr h="754380"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数据存储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DE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mysql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89837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51208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体系结构设计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54FD032-A73B-521D-D3FB-C38D8DAD8B97}"/>
              </a:ext>
            </a:extLst>
          </p:cNvPr>
          <p:cNvSpPr txBox="1"/>
          <p:nvPr/>
        </p:nvSpPr>
        <p:spPr>
          <a:xfrm>
            <a:off x="339117" y="1209254"/>
            <a:ext cx="544892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程序</a:t>
            </a:r>
            <a:r>
              <a:rPr lang="en-US" altLang="zh-CN" sz="2800" b="1" dirty="0"/>
              <a:t>(</a:t>
            </a:r>
            <a:r>
              <a:rPr lang="zh-CN" altLang="en-US" sz="2800" b="1" dirty="0"/>
              <a:t>模块</a:t>
            </a:r>
            <a:r>
              <a:rPr lang="en-US" altLang="zh-CN" sz="2800" b="1" dirty="0"/>
              <a:t>)</a:t>
            </a:r>
            <a:r>
              <a:rPr lang="zh-CN" altLang="en-US" sz="2800" b="1" dirty="0"/>
              <a:t>层次结构关系：用户端</a:t>
            </a:r>
          </a:p>
        </p:txBody>
      </p:sp>
      <p:pic>
        <p:nvPicPr>
          <p:cNvPr id="17" name="picture" descr="descript">
            <a:extLst>
              <a:ext uri="{FF2B5EF4-FFF2-40B4-BE49-F238E27FC236}">
                <a16:creationId xmlns:a16="http://schemas.microsoft.com/office/drawing/2014/main" id="{83950BAC-7929-3D07-E26B-19E7973363B1}"/>
              </a:ext>
            </a:extLst>
          </p:cNvPr>
          <p:cNvPicPr/>
          <p:nvPr/>
        </p:nvPicPr>
        <p:blipFill rotWithShape="1">
          <a:blip r:embed="rId6"/>
          <a:stretch/>
        </p:blipFill>
        <p:spPr>
          <a:xfrm>
            <a:off x="339117" y="2128482"/>
            <a:ext cx="5274310" cy="3112770"/>
          </a:xfrm>
          <a:prstGeom prst="rect">
            <a:avLst/>
          </a:prstGeom>
        </p:spPr>
      </p:pic>
      <p:sp>
        <p:nvSpPr>
          <p:cNvPr id="18" name="文本框 17">
            <a:extLst>
              <a:ext uri="{FF2B5EF4-FFF2-40B4-BE49-F238E27FC236}">
                <a16:creationId xmlns:a16="http://schemas.microsoft.com/office/drawing/2014/main" id="{BF956D1B-F7F0-69C9-7939-55CEB0EA865C}"/>
              </a:ext>
            </a:extLst>
          </p:cNvPr>
          <p:cNvSpPr txBox="1"/>
          <p:nvPr/>
        </p:nvSpPr>
        <p:spPr>
          <a:xfrm>
            <a:off x="5952544" y="2128482"/>
            <a:ext cx="5448928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用户端中具有如下功能模块：主页、任务模块、用户个人模块。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主页模块具有查看和选择功能，用户可以在此页查看公告信息或选择一种任务属性。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任务模块分为任务发布者和跑腿者，其中在任务发布者中，具有新建任务、修改任务、删除任务、申诉功能，在跑腿者中，具有查看任务、选择接受任务、取消任务功能。</a:t>
            </a:r>
          </a:p>
          <a:p>
            <a:pPr algn="just"/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用户个人模块中具有登录、修改个人信息、消息聊天功能。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15393268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9" grpId="0"/>
      <p:bldP spid="1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5f060959-5d43-4639-8ba6-3e5b819695b0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72B"/>
      </a:accent1>
      <a:accent2>
        <a:srgbClr val="0B4079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109</TotalTime>
  <Words>1023</Words>
  <Application>Microsoft Office PowerPoint</Application>
  <PresentationFormat>宽屏</PresentationFormat>
  <Paragraphs>246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1" baseType="lpstr">
      <vt:lpstr>微软雅黑</vt:lpstr>
      <vt:lpstr>等线 Light</vt:lpstr>
      <vt:lpstr>阿里巴巴普惠体 R</vt:lpstr>
      <vt:lpstr>阿里巴巴普惠体 B</vt:lpstr>
      <vt:lpstr>思源黑体 CN Regular</vt:lpstr>
      <vt:lpstr>思源黑体 CN Normal</vt:lpstr>
      <vt:lpstr>Times New Roman</vt:lpstr>
      <vt:lpstr>Arial</vt:lpstr>
      <vt:lpstr>三极正朗黑简体</vt:lpstr>
      <vt:lpstr>等线</vt:lpstr>
      <vt:lpstr>思源黑体 CN Bold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bing</dc:creator>
  <cp:lastModifiedBy>a 1</cp:lastModifiedBy>
  <cp:revision>23</cp:revision>
  <dcterms:created xsi:type="dcterms:W3CDTF">2018-04-18T06:17:00Z</dcterms:created>
  <dcterms:modified xsi:type="dcterms:W3CDTF">2022-11-13T13:12:20Z</dcterms:modified>
</cp:coreProperties>
</file>

<file path=docProps/thumbnail.jpeg>
</file>